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0" r:id="rId1"/>
    <p:sldMasterId id="2147483661" r:id="rId2"/>
  </p:sldMasterIdLst>
  <p:notesMasterIdLst>
    <p:notesMasterId r:id="rId12"/>
  </p:notes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</p:sldIdLst>
  <p:sldSz cx="18288000" cy="10287000"/>
  <p:notesSz cx="6858000" cy="9144000"/>
  <p:embeddedFontLst>
    <p:embeddedFont>
      <p:font typeface="Montserrat" panose="00000500000000000000" pitchFamily="2" charset="-52"/>
      <p:regular r:id="rId13"/>
      <p:bold r:id="rId14"/>
      <p:italic r:id="rId15"/>
      <p:boldItalic r:id="rId16"/>
    </p:embeddedFont>
    <p:embeddedFont>
      <p:font typeface="Montserrat ExtraBold" panose="00000900000000000000" pitchFamily="2" charset="-52"/>
      <p:bold r:id="rId17"/>
      <p:boldItalic r:id="rId18"/>
    </p:embeddedFont>
    <p:embeddedFont>
      <p:font typeface="Montserrat Medium" panose="00000600000000000000" pitchFamily="2" charset="-52"/>
      <p:regular r:id="rId19"/>
      <p:bold r:id="rId20"/>
      <p:italic r:id="rId21"/>
      <p:boldItalic r:id="rId2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688">
          <p15:clr>
            <a:srgbClr val="A4A3A4"/>
          </p15:clr>
        </p15:guide>
        <p15:guide id="2" pos="10829">
          <p15:clr>
            <a:srgbClr val="A4A3A4"/>
          </p15:clr>
        </p15:guide>
        <p15:guide id="3" pos="5760">
          <p15:clr>
            <a:srgbClr val="A4A3A4"/>
          </p15:clr>
        </p15:guide>
        <p15:guide id="4" orient="horz" pos="5791">
          <p15:clr>
            <a:srgbClr val="A4A3A4"/>
          </p15:clr>
        </p15:guide>
        <p15:guide id="5" orient="horz" pos="3240">
          <p15:clr>
            <a:srgbClr val="A4A3A4"/>
          </p15:clr>
        </p15:guide>
        <p15:guide id="6" orient="horz" pos="1370">
          <p15:clr>
            <a:srgbClr val="A4A3A4"/>
          </p15:clr>
        </p15:guide>
        <p15:guide id="7" pos="692">
          <p15:clr>
            <a:srgbClr val="A4A3A4"/>
          </p15:clr>
        </p15:guide>
        <p15:guide id="8" pos="1610">
          <p15:clr>
            <a:srgbClr val="A4A3A4"/>
          </p15:clr>
        </p15:guide>
        <p15:guide id="9" orient="horz" pos="1709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61" d="100"/>
          <a:sy n="61" d="100"/>
        </p:scale>
        <p:origin x="322" y="43"/>
      </p:cViewPr>
      <p:guideLst>
        <p:guide orient="horz" pos="688"/>
        <p:guide pos="10829"/>
        <p:guide pos="5760"/>
        <p:guide orient="horz" pos="5791"/>
        <p:guide orient="horz" pos="3240"/>
        <p:guide orient="horz" pos="1370"/>
        <p:guide pos="692"/>
        <p:guide pos="1610"/>
        <p:guide orient="horz" pos="1709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26" Type="http://schemas.openxmlformats.org/officeDocument/2006/relationships/tableStyles" Target="tableStyles.xml"/><Relationship Id="rId3" Type="http://schemas.openxmlformats.org/officeDocument/2006/relationships/slide" Target="slides/slide1.xml"/><Relationship Id="rId21" Type="http://schemas.openxmlformats.org/officeDocument/2006/relationships/font" Target="fonts/font9.fntdata"/><Relationship Id="rId7" Type="http://schemas.openxmlformats.org/officeDocument/2006/relationships/slide" Target="slides/slide5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5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viewProps" Target="viewProps.xml"/><Relationship Id="rId5" Type="http://schemas.openxmlformats.org/officeDocument/2006/relationships/slide" Target="slides/slide3.xml"/><Relationship Id="rId15" Type="http://schemas.openxmlformats.org/officeDocument/2006/relationships/font" Target="fonts/font3.fntdata"/><Relationship Id="rId23" Type="http://schemas.openxmlformats.org/officeDocument/2006/relationships/presProps" Target="presProps.xml"/><Relationship Id="rId10" Type="http://schemas.openxmlformats.org/officeDocument/2006/relationships/slide" Target="slides/slide8.xml"/><Relationship Id="rId19" Type="http://schemas.openxmlformats.org/officeDocument/2006/relationships/font" Target="fonts/font7.fntdata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font" Target="fonts/font2.fntdata"/><Relationship Id="rId22" Type="http://schemas.openxmlformats.org/officeDocument/2006/relationships/font" Target="fonts/font10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png>
</file>

<file path=ppt/media/image70.png>
</file>

<file path=ppt/media/image71.png>
</file>

<file path=ppt/media/image72.png>
</file>

<file path=ppt/media/image73.png>
</file>

<file path=ppt/media/image74.png>
</file>

<file path=ppt/media/image75.png>
</file>

<file path=ppt/media/image76.png>
</file>

<file path=ppt/media/image77.png>
</file>

<file path=ppt/media/image78.png>
</file>

<file path=ppt/media/image79.png>
</file>

<file path=ppt/media/image8.png>
</file>

<file path=ppt/media/image80.png>
</file>

<file path=ppt/media/image81.jpg>
</file>

<file path=ppt/media/image82.jpg>
</file>

<file path=ppt/media/image83.jpg>
</file>

<file path=ppt/media/image84.jpg>
</file>

<file path=ppt/media/image85.jpg>
</file>

<file path=ppt/media/image86.jpg>
</file>

<file path=ppt/media/image87.jpg>
</file>

<file path=ppt/media/image88.jpg>
</file>

<file path=ppt/media/image89.jpg>
</file>

<file path=ppt/media/image9.png>
</file>

<file path=ppt/media/image90.png>
</file>

<file path=ppt/media/image91.png>
</file>

<file path=ppt/media/image92.png>
</file>

<file path=ppt/media/image9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3203ac6d251_4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43070" y="428572"/>
            <a:ext cx="2742860" cy="1157144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75" name="Google Shape;75;g3203ac6d251_4_0:notes"/>
          <p:cNvSpPr txBox="1">
            <a:spLocks noGrp="1"/>
          </p:cNvSpPr>
          <p:nvPr>
            <p:ph type="body" idx="1"/>
          </p:nvPr>
        </p:nvSpPr>
        <p:spPr>
          <a:xfrm>
            <a:off x="342900" y="1650002"/>
            <a:ext cx="2743200" cy="1350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1900" tIns="20950" rIns="41900" bIns="2095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600"/>
          </a:p>
        </p:txBody>
      </p:sp>
      <p:sp>
        <p:nvSpPr>
          <p:cNvPr id="76" name="Google Shape;76;g3203ac6d251_4_0:notes"/>
          <p:cNvSpPr txBox="1">
            <a:spLocks noGrp="1"/>
          </p:cNvSpPr>
          <p:nvPr>
            <p:ph type="sldNum" idx="12"/>
          </p:nvPr>
        </p:nvSpPr>
        <p:spPr>
          <a:xfrm>
            <a:off x="1942306" y="3256551"/>
            <a:ext cx="1485900" cy="1720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1900" tIns="20950" rIns="41900" bIns="2095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 sz="600"/>
              <a:t>1</a:t>
            </a:fld>
            <a:endParaRPr sz="60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g3203ac6d251_2_1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428625"/>
            <a:ext cx="2057400" cy="115728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99" name="Google Shape;199;g3203ac6d251_2_126:notes"/>
          <p:cNvSpPr txBox="1">
            <a:spLocks noGrp="1"/>
          </p:cNvSpPr>
          <p:nvPr>
            <p:ph type="body" idx="1"/>
          </p:nvPr>
        </p:nvSpPr>
        <p:spPr>
          <a:xfrm>
            <a:off x="342900" y="1650002"/>
            <a:ext cx="2743200" cy="1350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1900" tIns="20950" rIns="41900" bIns="2095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600"/>
          </a:p>
        </p:txBody>
      </p:sp>
      <p:sp>
        <p:nvSpPr>
          <p:cNvPr id="200" name="Google Shape;200;g3203ac6d251_2_126:notes"/>
          <p:cNvSpPr txBox="1">
            <a:spLocks noGrp="1"/>
          </p:cNvSpPr>
          <p:nvPr>
            <p:ph type="sldNum" idx="12"/>
          </p:nvPr>
        </p:nvSpPr>
        <p:spPr>
          <a:xfrm>
            <a:off x="1942306" y="3256551"/>
            <a:ext cx="1485900" cy="1720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1900" tIns="20950" rIns="41900" bIns="2095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 sz="600"/>
              <a:t>2</a:t>
            </a:fld>
            <a:endParaRPr sz="60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g3203ac6d251_2_1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43070" y="428572"/>
            <a:ext cx="2742860" cy="1157144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22" name="Google Shape;222;g3203ac6d251_2_148:notes"/>
          <p:cNvSpPr txBox="1">
            <a:spLocks noGrp="1"/>
          </p:cNvSpPr>
          <p:nvPr>
            <p:ph type="body" idx="1"/>
          </p:nvPr>
        </p:nvSpPr>
        <p:spPr>
          <a:xfrm>
            <a:off x="342900" y="1650002"/>
            <a:ext cx="2743200" cy="1350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1900" tIns="20950" rIns="41900" bIns="2095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600"/>
          </a:p>
        </p:txBody>
      </p:sp>
      <p:sp>
        <p:nvSpPr>
          <p:cNvPr id="223" name="Google Shape;223;g3203ac6d251_2_148:notes"/>
          <p:cNvSpPr txBox="1">
            <a:spLocks noGrp="1"/>
          </p:cNvSpPr>
          <p:nvPr>
            <p:ph type="sldNum" idx="12"/>
          </p:nvPr>
        </p:nvSpPr>
        <p:spPr>
          <a:xfrm>
            <a:off x="1942306" y="3256551"/>
            <a:ext cx="1485900" cy="1720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1900" tIns="20950" rIns="41900" bIns="2095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 sz="600"/>
              <a:t>3</a:t>
            </a:fld>
            <a:endParaRPr sz="60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3203ac6d251_2_1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428625"/>
            <a:ext cx="2057400" cy="115728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32" name="Google Shape;232;g3203ac6d251_2_157:notes"/>
          <p:cNvSpPr txBox="1">
            <a:spLocks noGrp="1"/>
          </p:cNvSpPr>
          <p:nvPr>
            <p:ph type="body" idx="1"/>
          </p:nvPr>
        </p:nvSpPr>
        <p:spPr>
          <a:xfrm>
            <a:off x="342900" y="1650002"/>
            <a:ext cx="2743200" cy="1350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1900" tIns="20950" rIns="41900" bIns="2095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600"/>
          </a:p>
        </p:txBody>
      </p:sp>
      <p:sp>
        <p:nvSpPr>
          <p:cNvPr id="233" name="Google Shape;233;g3203ac6d251_2_157:notes"/>
          <p:cNvSpPr txBox="1">
            <a:spLocks noGrp="1"/>
          </p:cNvSpPr>
          <p:nvPr>
            <p:ph type="sldNum" idx="12"/>
          </p:nvPr>
        </p:nvSpPr>
        <p:spPr>
          <a:xfrm>
            <a:off x="1942306" y="3256551"/>
            <a:ext cx="1485900" cy="1720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1900" tIns="20950" rIns="41900" bIns="2095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 sz="600"/>
              <a:t>4</a:t>
            </a:fld>
            <a:endParaRPr sz="60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g3203ac6d251_2_1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428625"/>
            <a:ext cx="2057400" cy="115728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46" name="Google Shape;246;g3203ac6d251_2_170:notes"/>
          <p:cNvSpPr txBox="1">
            <a:spLocks noGrp="1"/>
          </p:cNvSpPr>
          <p:nvPr>
            <p:ph type="body" idx="1"/>
          </p:nvPr>
        </p:nvSpPr>
        <p:spPr>
          <a:xfrm>
            <a:off x="342900" y="1650002"/>
            <a:ext cx="2743200" cy="1350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1900" tIns="20950" rIns="41900" bIns="2095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600"/>
          </a:p>
        </p:txBody>
      </p:sp>
      <p:sp>
        <p:nvSpPr>
          <p:cNvPr id="247" name="Google Shape;247;g3203ac6d251_2_170:notes"/>
          <p:cNvSpPr txBox="1">
            <a:spLocks noGrp="1"/>
          </p:cNvSpPr>
          <p:nvPr>
            <p:ph type="sldNum" idx="12"/>
          </p:nvPr>
        </p:nvSpPr>
        <p:spPr>
          <a:xfrm>
            <a:off x="1942306" y="3256551"/>
            <a:ext cx="1485900" cy="1720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1900" tIns="20950" rIns="41900" bIns="2095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 sz="600"/>
              <a:t>5</a:t>
            </a:fld>
            <a:endParaRPr sz="600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g3203ac6d251_2_1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43070" y="428572"/>
            <a:ext cx="2742860" cy="1157144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58" name="Google Shape;258;g3203ac6d251_2_181:notes"/>
          <p:cNvSpPr txBox="1">
            <a:spLocks noGrp="1"/>
          </p:cNvSpPr>
          <p:nvPr>
            <p:ph type="body" idx="1"/>
          </p:nvPr>
        </p:nvSpPr>
        <p:spPr>
          <a:xfrm>
            <a:off x="342900" y="1650002"/>
            <a:ext cx="2743200" cy="1350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1900" tIns="20950" rIns="41900" bIns="2095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600"/>
          </a:p>
        </p:txBody>
      </p:sp>
      <p:sp>
        <p:nvSpPr>
          <p:cNvPr id="259" name="Google Shape;259;g3203ac6d251_2_181:notes"/>
          <p:cNvSpPr txBox="1">
            <a:spLocks noGrp="1"/>
          </p:cNvSpPr>
          <p:nvPr>
            <p:ph type="sldNum" idx="12"/>
          </p:nvPr>
        </p:nvSpPr>
        <p:spPr>
          <a:xfrm>
            <a:off x="1942306" y="3256551"/>
            <a:ext cx="1485900" cy="1720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1900" tIns="20950" rIns="41900" bIns="2095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 sz="600"/>
              <a:t>6</a:t>
            </a:fld>
            <a:endParaRPr sz="60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g3203ac6d251_2_1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428625"/>
            <a:ext cx="2057400" cy="115728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68" name="Google Shape;268;g3203ac6d251_2_190:notes"/>
          <p:cNvSpPr txBox="1">
            <a:spLocks noGrp="1"/>
          </p:cNvSpPr>
          <p:nvPr>
            <p:ph type="body" idx="1"/>
          </p:nvPr>
        </p:nvSpPr>
        <p:spPr>
          <a:xfrm>
            <a:off x="342900" y="1650002"/>
            <a:ext cx="2743200" cy="1350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1900" tIns="20950" rIns="41900" bIns="2095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600"/>
          </a:p>
        </p:txBody>
      </p:sp>
      <p:sp>
        <p:nvSpPr>
          <p:cNvPr id="269" name="Google Shape;269;g3203ac6d251_2_190:notes"/>
          <p:cNvSpPr txBox="1">
            <a:spLocks noGrp="1"/>
          </p:cNvSpPr>
          <p:nvPr>
            <p:ph type="sldNum" idx="12"/>
          </p:nvPr>
        </p:nvSpPr>
        <p:spPr>
          <a:xfrm>
            <a:off x="1942306" y="3256551"/>
            <a:ext cx="1485900" cy="1720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1900" tIns="20950" rIns="41900" bIns="2095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 sz="600"/>
              <a:t>7</a:t>
            </a:fld>
            <a:endParaRPr sz="600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g3203ac6d251_2_20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428625"/>
            <a:ext cx="2057400" cy="115728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82" name="Google Shape;282;g3203ac6d251_2_203:notes"/>
          <p:cNvSpPr txBox="1">
            <a:spLocks noGrp="1"/>
          </p:cNvSpPr>
          <p:nvPr>
            <p:ph type="body" idx="1"/>
          </p:nvPr>
        </p:nvSpPr>
        <p:spPr>
          <a:xfrm>
            <a:off x="342900" y="1650002"/>
            <a:ext cx="2743200" cy="1350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1900" tIns="20950" rIns="41900" bIns="2095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600"/>
          </a:p>
        </p:txBody>
      </p:sp>
      <p:sp>
        <p:nvSpPr>
          <p:cNvPr id="283" name="Google Shape;283;g3203ac6d251_2_203:notes"/>
          <p:cNvSpPr txBox="1">
            <a:spLocks noGrp="1"/>
          </p:cNvSpPr>
          <p:nvPr>
            <p:ph type="sldNum" idx="12"/>
          </p:nvPr>
        </p:nvSpPr>
        <p:spPr>
          <a:xfrm>
            <a:off x="1942306" y="3256551"/>
            <a:ext cx="1485900" cy="1720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1900" tIns="20950" rIns="41900" bIns="2095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 sz="600"/>
              <a:t>8</a:t>
            </a:fld>
            <a:endParaRPr sz="600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g3203ac6d251_2_2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43070" y="428572"/>
            <a:ext cx="2742860" cy="1157144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94" name="Google Shape;294;g3203ac6d251_2_214:notes"/>
          <p:cNvSpPr txBox="1">
            <a:spLocks noGrp="1"/>
          </p:cNvSpPr>
          <p:nvPr>
            <p:ph type="body" idx="1"/>
          </p:nvPr>
        </p:nvSpPr>
        <p:spPr>
          <a:xfrm>
            <a:off x="342900" y="1650002"/>
            <a:ext cx="2743200" cy="1350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1900" tIns="20950" rIns="41900" bIns="2095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600"/>
          </a:p>
        </p:txBody>
      </p:sp>
      <p:sp>
        <p:nvSpPr>
          <p:cNvPr id="295" name="Google Shape;295;g3203ac6d251_2_214:notes"/>
          <p:cNvSpPr txBox="1">
            <a:spLocks noGrp="1"/>
          </p:cNvSpPr>
          <p:nvPr>
            <p:ph type="sldNum" idx="12"/>
          </p:nvPr>
        </p:nvSpPr>
        <p:spPr>
          <a:xfrm>
            <a:off x="1942306" y="3256551"/>
            <a:ext cx="1485900" cy="1720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1900" tIns="20950" rIns="41900" bIns="2095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 sz="600"/>
              <a:t>9</a:t>
            </a:fld>
            <a:endParaRPr sz="60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Титульный слайд" type="title">
  <p:cSld name="TITLE">
    <p:bg>
      <p:bgPr>
        <a:solidFill>
          <a:schemeClr val="dk2"/>
        </a:solidFill>
        <a:effectLst/>
      </p:bgPr>
    </p:bg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2"/>
          <p:cNvSpPr txBox="1">
            <a:spLocks noGrp="1"/>
          </p:cNvSpPr>
          <p:nvPr>
            <p:ph type="ctrTitle"/>
          </p:nvPr>
        </p:nvSpPr>
        <p:spPr>
          <a:xfrm>
            <a:off x="1096200" y="1683544"/>
            <a:ext cx="16095600" cy="358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50" tIns="68550" rIns="137150" bIns="68550" anchor="b" anchorCtr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800"/>
              <a:buFont typeface="Montserrat ExtraBold"/>
              <a:buNone/>
              <a:defRPr sz="10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subTitle" idx="1"/>
          </p:nvPr>
        </p:nvSpPr>
        <p:spPr>
          <a:xfrm>
            <a:off x="1096200" y="5403057"/>
            <a:ext cx="16095600" cy="248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50" tIns="68550" rIns="137150" bIns="68550" anchor="t" anchorCtr="0">
            <a:noAutofit/>
          </a:bodyPr>
          <a:lstStyle>
            <a:lvl1pPr lvl="0">
              <a:lnSpc>
                <a:spcPct val="100000"/>
              </a:lnSpc>
              <a:spcBef>
                <a:spcPts val="150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/>
            </a:lvl2pPr>
            <a:lvl3pPr lvl="2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700"/>
              <a:buNone/>
              <a:defRPr sz="2700"/>
            </a:lvl3pPr>
            <a:lvl4pPr lvl="3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5pPr>
            <a:lvl6pPr lvl="5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6pPr>
            <a:lvl7pPr lvl="6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7pPr>
            <a:lvl8pPr lvl="7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8pPr>
            <a:lvl9pPr lvl="8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240">
          <p15:clr>
            <a:srgbClr val="FBAE40"/>
          </p15:clr>
        </p15:guide>
        <p15:guide id="2" pos="5760">
          <p15:clr>
            <a:srgbClr val="FBAE40"/>
          </p15:clr>
        </p15:guide>
        <p15:guide id="3" pos="692">
          <p15:clr>
            <a:srgbClr val="FBAE40"/>
          </p15:clr>
        </p15:guide>
        <p15:guide id="4" orient="horz" pos="689">
          <p15:clr>
            <a:srgbClr val="FBAE40"/>
          </p15:clr>
        </p15:guide>
        <p15:guide id="5" orient="horz" pos="5792">
          <p15:clr>
            <a:srgbClr val="FBAE40"/>
          </p15:clr>
        </p15:guide>
        <p15:guide id="6" pos="10829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Рисунок с подписью" type="picTx">
  <p:cSld name="PICTURE_WITH_CAPTION_TEXT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1"/>
          <p:cNvSpPr txBox="1">
            <a:spLocks noGrp="1"/>
          </p:cNvSpPr>
          <p:nvPr>
            <p:ph type="title"/>
          </p:nvPr>
        </p:nvSpPr>
        <p:spPr>
          <a:xfrm>
            <a:off x="1097813" y="908663"/>
            <a:ext cx="16092300" cy="174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50" tIns="68550" rIns="137150" bIns="68550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ontserrat ExtraBold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  <p:sp>
        <p:nvSpPr>
          <p:cNvPr id="63" name="Google Shape;63;p11"/>
          <p:cNvSpPr txBox="1">
            <a:spLocks noGrp="1"/>
          </p:cNvSpPr>
          <p:nvPr>
            <p:ph type="body" idx="1"/>
          </p:nvPr>
        </p:nvSpPr>
        <p:spPr>
          <a:xfrm>
            <a:off x="1097775" y="3000938"/>
            <a:ext cx="6060300" cy="584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50" tIns="68550" rIns="137150" bIns="6855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marL="914400" lvl="1" indent="-2286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/>
            </a:lvl2pPr>
            <a:lvl3pPr marL="1371600" lvl="2" indent="-2286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marL="1828800" lvl="3" indent="-2286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/>
            </a:lvl4pPr>
            <a:lvl5pPr marL="2286000" lvl="4" indent="-2286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/>
            </a:lvl5pPr>
            <a:lvl6pPr marL="2743200" lvl="5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/>
            </a:lvl6pPr>
            <a:lvl7pPr marL="3200400" lvl="6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/>
            </a:lvl7pPr>
            <a:lvl8pPr marL="3657600" lvl="7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/>
            </a:lvl8pPr>
            <a:lvl9pPr marL="4114800" lvl="8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/>
            </a:lvl9pPr>
          </a:lstStyle>
          <a:p>
            <a:endParaRPr/>
          </a:p>
        </p:txBody>
      </p:sp>
      <p:sp>
        <p:nvSpPr>
          <p:cNvPr id="64" name="Google Shape;64;p11"/>
          <p:cNvSpPr txBox="1">
            <a:spLocks noGrp="1"/>
          </p:cNvSpPr>
          <p:nvPr>
            <p:ph type="dt" idx="10"/>
          </p:nvPr>
        </p:nvSpPr>
        <p:spPr>
          <a:xfrm>
            <a:off x="1257300" y="9534525"/>
            <a:ext cx="4114800" cy="54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50" tIns="68550" rIns="137150" bIns="6855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2100"/>
              <a:buNone/>
              <a:defRPr sz="2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2100"/>
              <a:buNone/>
              <a:defRPr sz="27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2100"/>
              <a:buNone/>
              <a:defRPr sz="27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2100"/>
              <a:buNone/>
              <a:defRPr sz="27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2100"/>
              <a:buNone/>
              <a:defRPr sz="27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2100"/>
              <a:buNone/>
              <a:defRPr sz="27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2100"/>
              <a:buNone/>
              <a:defRPr sz="27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2100"/>
              <a:buNone/>
              <a:defRPr sz="27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2100"/>
              <a:buNone/>
              <a:defRPr sz="27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65" name="Google Shape;65;p11"/>
          <p:cNvSpPr txBox="1">
            <a:spLocks noGrp="1"/>
          </p:cNvSpPr>
          <p:nvPr>
            <p:ph type="ftr" idx="11"/>
          </p:nvPr>
        </p:nvSpPr>
        <p:spPr>
          <a:xfrm>
            <a:off x="6057900" y="9534525"/>
            <a:ext cx="6172200" cy="54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50" tIns="68550" rIns="137150" bIns="6855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2100"/>
              <a:buNone/>
              <a:defRPr sz="2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2100"/>
              <a:buNone/>
              <a:defRPr sz="27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2100"/>
              <a:buNone/>
              <a:defRPr sz="27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2100"/>
              <a:buNone/>
              <a:defRPr sz="27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2100"/>
              <a:buNone/>
              <a:defRPr sz="27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2100"/>
              <a:buNone/>
              <a:defRPr sz="27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2100"/>
              <a:buNone/>
              <a:defRPr sz="27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2100"/>
              <a:buNone/>
              <a:defRPr sz="27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2100"/>
              <a:buNone/>
              <a:defRPr sz="27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66" name="Google Shape;66;p11"/>
          <p:cNvSpPr txBox="1">
            <a:spLocks noGrp="1"/>
          </p:cNvSpPr>
          <p:nvPr>
            <p:ph type="sldNum" idx="12"/>
          </p:nvPr>
        </p:nvSpPr>
        <p:spPr>
          <a:xfrm>
            <a:off x="12915900" y="9534525"/>
            <a:ext cx="4114800" cy="54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50" tIns="68550" rIns="137150" bIns="68550" anchor="t" anchorCtr="0">
            <a:noAutofit/>
          </a:bodyPr>
          <a:lstStyle>
            <a:lvl1pPr marL="0" marR="0" lvl="0" indent="0" algn="l" rtl="0">
              <a:spcBef>
                <a:spcPts val="0"/>
              </a:spcBef>
              <a:buNone/>
              <a:defRPr sz="2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0" marR="0" lvl="1" indent="0" algn="l" rtl="0">
              <a:spcBef>
                <a:spcPts val="0"/>
              </a:spcBef>
              <a:buNone/>
              <a:defRPr sz="2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0" marR="0" lvl="2" indent="0" algn="l" rtl="0">
              <a:spcBef>
                <a:spcPts val="0"/>
              </a:spcBef>
              <a:buNone/>
              <a:defRPr sz="2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0" marR="0" lvl="3" indent="0" algn="l" rtl="0">
              <a:spcBef>
                <a:spcPts val="0"/>
              </a:spcBef>
              <a:buNone/>
              <a:defRPr sz="2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0" marR="0" lvl="4" indent="0" algn="l" rtl="0">
              <a:spcBef>
                <a:spcPts val="0"/>
              </a:spcBef>
              <a:buNone/>
              <a:defRPr sz="2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0" marR="0" lvl="5" indent="0" algn="l" rtl="0">
              <a:spcBef>
                <a:spcPts val="0"/>
              </a:spcBef>
              <a:buNone/>
              <a:defRPr sz="2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0" marR="0" lvl="6" indent="0" algn="l" rtl="0">
              <a:spcBef>
                <a:spcPts val="0"/>
              </a:spcBef>
              <a:buNone/>
              <a:defRPr sz="2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0" marR="0" lvl="7" indent="0" algn="l" rtl="0">
              <a:spcBef>
                <a:spcPts val="0"/>
              </a:spcBef>
              <a:buNone/>
              <a:defRPr sz="2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0" marR="0" lvl="8" indent="0" algn="l" rtl="0">
              <a:spcBef>
                <a:spcPts val="0"/>
              </a:spcBef>
              <a:buNone/>
              <a:defRPr sz="2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2"/>
          <p:cNvSpPr txBox="1">
            <a:spLocks noGrp="1"/>
          </p:cNvSpPr>
          <p:nvPr>
            <p:ph type="title"/>
          </p:nvPr>
        </p:nvSpPr>
        <p:spPr>
          <a:xfrm>
            <a:off x="623400" y="890050"/>
            <a:ext cx="17041200" cy="114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50" tIns="182850" rIns="182850" bIns="182850" anchor="t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9pPr>
          </a:lstStyle>
          <a:p>
            <a:endParaRPr/>
          </a:p>
        </p:txBody>
      </p:sp>
      <p:sp>
        <p:nvSpPr>
          <p:cNvPr id="69" name="Google Shape;69;p12"/>
          <p:cNvSpPr txBox="1">
            <a:spLocks noGrp="1"/>
          </p:cNvSpPr>
          <p:nvPr>
            <p:ph type="body" idx="1"/>
          </p:nvPr>
        </p:nvSpPr>
        <p:spPr>
          <a:xfrm>
            <a:off x="623400" y="2304950"/>
            <a:ext cx="17041200" cy="683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50" tIns="182850" rIns="182850" bIns="182850" anchor="t" anchorCtr="0">
            <a:noAutofit/>
          </a:bodyPr>
          <a:lstStyle>
            <a:lvl1pPr marL="457200" lvl="0" indent="-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600"/>
              <a:buChar char="●"/>
              <a:defRPr/>
            </a:lvl1pPr>
            <a:lvl2pPr marL="914400" lvl="1" indent="-412750" algn="l" rtl="0">
              <a:lnSpc>
                <a:spcPct val="115000"/>
              </a:lnSpc>
              <a:spcBef>
                <a:spcPts val="3200"/>
              </a:spcBef>
              <a:spcAft>
                <a:spcPts val="0"/>
              </a:spcAft>
              <a:buSzPts val="2900"/>
              <a:buChar char="○"/>
              <a:defRPr/>
            </a:lvl2pPr>
            <a:lvl3pPr marL="1371600" lvl="2" indent="-412750" algn="l" rtl="0">
              <a:lnSpc>
                <a:spcPct val="115000"/>
              </a:lnSpc>
              <a:spcBef>
                <a:spcPts val="3200"/>
              </a:spcBef>
              <a:spcAft>
                <a:spcPts val="0"/>
              </a:spcAft>
              <a:buSzPts val="2900"/>
              <a:buChar char="■"/>
              <a:defRPr/>
            </a:lvl3pPr>
            <a:lvl4pPr marL="1828800" lvl="3" indent="-412750" algn="l" rtl="0">
              <a:lnSpc>
                <a:spcPct val="115000"/>
              </a:lnSpc>
              <a:spcBef>
                <a:spcPts val="3200"/>
              </a:spcBef>
              <a:spcAft>
                <a:spcPts val="0"/>
              </a:spcAft>
              <a:buSzPts val="2900"/>
              <a:buChar char="●"/>
              <a:defRPr/>
            </a:lvl4pPr>
            <a:lvl5pPr marL="2286000" lvl="4" indent="-412750" algn="l" rtl="0">
              <a:lnSpc>
                <a:spcPct val="115000"/>
              </a:lnSpc>
              <a:spcBef>
                <a:spcPts val="3200"/>
              </a:spcBef>
              <a:spcAft>
                <a:spcPts val="0"/>
              </a:spcAft>
              <a:buSzPts val="2900"/>
              <a:buChar char="○"/>
              <a:defRPr/>
            </a:lvl5pPr>
            <a:lvl6pPr marL="2743200" lvl="5" indent="-412750" algn="l" rtl="0">
              <a:lnSpc>
                <a:spcPct val="115000"/>
              </a:lnSpc>
              <a:spcBef>
                <a:spcPts val="3200"/>
              </a:spcBef>
              <a:spcAft>
                <a:spcPts val="0"/>
              </a:spcAft>
              <a:buSzPts val="2900"/>
              <a:buChar char="■"/>
              <a:defRPr/>
            </a:lvl6pPr>
            <a:lvl7pPr marL="3200400" lvl="6" indent="-412750" algn="l" rtl="0">
              <a:lnSpc>
                <a:spcPct val="115000"/>
              </a:lnSpc>
              <a:spcBef>
                <a:spcPts val="3200"/>
              </a:spcBef>
              <a:spcAft>
                <a:spcPts val="0"/>
              </a:spcAft>
              <a:buSzPts val="2900"/>
              <a:buChar char="●"/>
              <a:defRPr/>
            </a:lvl7pPr>
            <a:lvl8pPr marL="3657600" lvl="7" indent="-412750" algn="l" rtl="0">
              <a:lnSpc>
                <a:spcPct val="115000"/>
              </a:lnSpc>
              <a:spcBef>
                <a:spcPts val="3200"/>
              </a:spcBef>
              <a:spcAft>
                <a:spcPts val="0"/>
              </a:spcAft>
              <a:buSzPts val="2900"/>
              <a:buChar char="○"/>
              <a:defRPr/>
            </a:lvl8pPr>
            <a:lvl9pPr marL="4114800" lvl="8" indent="-412750" algn="l" rtl="0">
              <a:lnSpc>
                <a:spcPct val="115000"/>
              </a:lnSpc>
              <a:spcBef>
                <a:spcPts val="3200"/>
              </a:spcBef>
              <a:spcAft>
                <a:spcPts val="3200"/>
              </a:spcAft>
              <a:buSzPts val="2900"/>
              <a:buChar char="■"/>
              <a:defRPr/>
            </a:lvl9pPr>
          </a:lstStyle>
          <a:p>
            <a:endParaRPr/>
          </a:p>
        </p:txBody>
      </p:sp>
      <p:sp>
        <p:nvSpPr>
          <p:cNvPr id="70" name="Google Shape;70;p12"/>
          <p:cNvSpPr txBox="1">
            <a:spLocks noGrp="1"/>
          </p:cNvSpPr>
          <p:nvPr>
            <p:ph type="sldNum" idx="12"/>
          </p:nvPr>
        </p:nvSpPr>
        <p:spPr>
          <a:xfrm>
            <a:off x="16944916" y="9326434"/>
            <a:ext cx="1097700" cy="78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50" tIns="182850" rIns="182850" bIns="18285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EFAULT">
  <p:cSld name="DEFAULT">
    <p:bg>
      <p:bgPr>
        <a:solidFill>
          <a:schemeClr val="lt1"/>
        </a:solidFill>
        <a:effectLst/>
      </p:bgPr>
    </p:bg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Объект с подписью" type="objTx">
  <p:cSld name="OBJECT_WITH_CAPTION_TEXT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 txBox="1">
            <a:spLocks noGrp="1"/>
          </p:cNvSpPr>
          <p:nvPr>
            <p:ph type="title"/>
          </p:nvPr>
        </p:nvSpPr>
        <p:spPr>
          <a:xfrm>
            <a:off x="1097757" y="940525"/>
            <a:ext cx="6060300" cy="158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50" tIns="68550" rIns="137150" bIns="6855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Montserrat ExtraBold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3"/>
          <p:cNvSpPr txBox="1">
            <a:spLocks noGrp="1"/>
          </p:cNvSpPr>
          <p:nvPr>
            <p:ph type="body" idx="1"/>
          </p:nvPr>
        </p:nvSpPr>
        <p:spPr>
          <a:xfrm>
            <a:off x="7774763" y="940538"/>
            <a:ext cx="9415200" cy="785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50" tIns="68550" rIns="137150" bIns="6855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/>
            </a:lvl5pPr>
            <a:lvl6pPr marL="2743200" lvl="5" indent="-3810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6pPr>
            <a:lvl7pPr marL="3200400" lvl="6" indent="-3810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7pPr>
            <a:lvl8pPr marL="3657600" lvl="7" indent="-3810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8pPr>
            <a:lvl9pPr marL="4114800" lvl="8" indent="-3810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9pPr>
          </a:lstStyle>
          <a:p>
            <a:endParaRPr/>
          </a:p>
        </p:txBody>
      </p:sp>
      <p:sp>
        <p:nvSpPr>
          <p:cNvPr id="18" name="Google Shape;18;p3"/>
          <p:cNvSpPr txBox="1">
            <a:spLocks noGrp="1"/>
          </p:cNvSpPr>
          <p:nvPr>
            <p:ph type="body" idx="2"/>
          </p:nvPr>
        </p:nvSpPr>
        <p:spPr>
          <a:xfrm>
            <a:off x="1097757" y="3086100"/>
            <a:ext cx="6060300" cy="571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8550" rIns="0" bIns="6855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marL="914400" lvl="1" indent="-2286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/>
            </a:lvl2pPr>
            <a:lvl3pPr marL="1371600" lvl="2" indent="-2286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marL="1828800" lvl="3" indent="-2286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/>
            </a:lvl4pPr>
            <a:lvl5pPr marL="2286000" lvl="4" indent="-2286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/>
            </a:lvl5pPr>
            <a:lvl6pPr marL="2743200" lvl="5" indent="-2286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/>
            </a:lvl6pPr>
            <a:lvl7pPr marL="3200400" lvl="6" indent="-2286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/>
            </a:lvl7pPr>
            <a:lvl8pPr marL="3657600" lvl="7" indent="-2286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/>
            </a:lvl8pPr>
            <a:lvl9pPr marL="4114800" lvl="8" indent="-2286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/>
            </a:lvl9pPr>
          </a:lstStyle>
          <a:p>
            <a:endParaRPr/>
          </a:p>
        </p:txBody>
      </p:sp>
      <p:sp>
        <p:nvSpPr>
          <p:cNvPr id="19" name="Google Shape;19;p3"/>
          <p:cNvSpPr txBox="1">
            <a:spLocks noGrp="1"/>
          </p:cNvSpPr>
          <p:nvPr>
            <p:ph type="dt" idx="10"/>
          </p:nvPr>
        </p:nvSpPr>
        <p:spPr>
          <a:xfrm>
            <a:off x="1257300" y="9534525"/>
            <a:ext cx="4114800" cy="54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50" tIns="68550" rIns="137150" bIns="6855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2100"/>
              <a:buNone/>
              <a:defRPr sz="2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2100"/>
              <a:buNone/>
              <a:defRPr sz="27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2100"/>
              <a:buNone/>
              <a:defRPr sz="27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2100"/>
              <a:buNone/>
              <a:defRPr sz="27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2100"/>
              <a:buNone/>
              <a:defRPr sz="27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2100"/>
              <a:buNone/>
              <a:defRPr sz="27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2100"/>
              <a:buNone/>
              <a:defRPr sz="27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2100"/>
              <a:buNone/>
              <a:defRPr sz="27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2100"/>
              <a:buNone/>
              <a:defRPr sz="27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20" name="Google Shape;20;p3"/>
          <p:cNvSpPr txBox="1">
            <a:spLocks noGrp="1"/>
          </p:cNvSpPr>
          <p:nvPr>
            <p:ph type="ftr" idx="11"/>
          </p:nvPr>
        </p:nvSpPr>
        <p:spPr>
          <a:xfrm>
            <a:off x="6057900" y="9534525"/>
            <a:ext cx="6172200" cy="54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50" tIns="68550" rIns="137150" bIns="6855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2100"/>
              <a:buNone/>
              <a:defRPr sz="2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2100"/>
              <a:buNone/>
              <a:defRPr sz="27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2100"/>
              <a:buNone/>
              <a:defRPr sz="27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2100"/>
              <a:buNone/>
              <a:defRPr sz="27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2100"/>
              <a:buNone/>
              <a:defRPr sz="27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2100"/>
              <a:buNone/>
              <a:defRPr sz="27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2100"/>
              <a:buNone/>
              <a:defRPr sz="27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2100"/>
              <a:buNone/>
              <a:defRPr sz="27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2100"/>
              <a:buNone/>
              <a:defRPr sz="27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21" name="Google Shape;21;p3"/>
          <p:cNvSpPr txBox="1">
            <a:spLocks noGrp="1"/>
          </p:cNvSpPr>
          <p:nvPr>
            <p:ph type="sldNum" idx="12"/>
          </p:nvPr>
        </p:nvSpPr>
        <p:spPr>
          <a:xfrm>
            <a:off x="12915900" y="9534525"/>
            <a:ext cx="4114800" cy="54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50" tIns="68550" rIns="137150" bIns="68550" anchor="t" anchorCtr="0">
            <a:noAutofit/>
          </a:bodyPr>
          <a:lstStyle>
            <a:lvl1pPr marL="0" marR="0" lvl="0" indent="0" algn="l" rtl="0">
              <a:spcBef>
                <a:spcPts val="0"/>
              </a:spcBef>
              <a:buNone/>
              <a:defRPr sz="2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0" marR="0" lvl="1" indent="0" algn="l" rtl="0">
              <a:spcBef>
                <a:spcPts val="0"/>
              </a:spcBef>
              <a:buNone/>
              <a:defRPr sz="2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0" marR="0" lvl="2" indent="0" algn="l" rtl="0">
              <a:spcBef>
                <a:spcPts val="0"/>
              </a:spcBef>
              <a:buNone/>
              <a:defRPr sz="2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0" marR="0" lvl="3" indent="0" algn="l" rtl="0">
              <a:spcBef>
                <a:spcPts val="0"/>
              </a:spcBef>
              <a:buNone/>
              <a:defRPr sz="2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0" marR="0" lvl="4" indent="0" algn="l" rtl="0">
              <a:spcBef>
                <a:spcPts val="0"/>
              </a:spcBef>
              <a:buNone/>
              <a:defRPr sz="2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0" marR="0" lvl="5" indent="0" algn="l" rtl="0">
              <a:spcBef>
                <a:spcPts val="0"/>
              </a:spcBef>
              <a:buNone/>
              <a:defRPr sz="2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0" marR="0" lvl="6" indent="0" algn="l" rtl="0">
              <a:spcBef>
                <a:spcPts val="0"/>
              </a:spcBef>
              <a:buNone/>
              <a:defRPr sz="2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0" marR="0" lvl="7" indent="0" algn="l" rtl="0">
              <a:spcBef>
                <a:spcPts val="0"/>
              </a:spcBef>
              <a:buNone/>
              <a:defRPr sz="2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0" marR="0" lvl="8" indent="0" algn="l" rtl="0">
              <a:spcBef>
                <a:spcPts val="0"/>
              </a:spcBef>
              <a:buNone/>
              <a:defRPr sz="2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 и буллитный список">
  <p:cSld name="OBJECT_1">
    <p:bg>
      <p:bgPr>
        <a:solidFill>
          <a:schemeClr val="lt1"/>
        </a:solidFill>
        <a:effectLst/>
      </p:bgPr>
    </p:bg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4"/>
          <p:cNvSpPr txBox="1">
            <a:spLocks noGrp="1"/>
          </p:cNvSpPr>
          <p:nvPr>
            <p:ph type="body" idx="1"/>
          </p:nvPr>
        </p:nvSpPr>
        <p:spPr>
          <a:xfrm>
            <a:off x="1096200" y="2738438"/>
            <a:ext cx="16095600" cy="6330300"/>
          </a:xfrm>
          <a:prstGeom prst="rect">
            <a:avLst/>
          </a:prstGeom>
        </p:spPr>
        <p:txBody>
          <a:bodyPr spcFirstLastPara="1" wrap="square" lIns="137150" tIns="68550" rIns="137150" bIns="68550" anchor="t" anchorCtr="0">
            <a:noAutofit/>
          </a:bodyPr>
          <a:lstStyle>
            <a:lvl1pPr marL="457200" lvl="0" indent="-381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Char char="❏"/>
              <a:defRPr/>
            </a:lvl1pPr>
            <a:lvl2pPr marL="914400" lvl="1" indent="-381000">
              <a:lnSpc>
                <a:spcPct val="100000"/>
              </a:lnSpc>
              <a:spcBef>
                <a:spcPts val="1500"/>
              </a:spcBef>
              <a:spcAft>
                <a:spcPts val="0"/>
              </a:spcAft>
              <a:buClr>
                <a:schemeClr val="dk2"/>
              </a:buClr>
              <a:buSzPts val="2400"/>
              <a:buChar char="❏"/>
              <a:defRPr/>
            </a:lvl2pPr>
            <a:lvl3pPr marL="1371600" lvl="2" indent="-381000">
              <a:lnSpc>
                <a:spcPct val="100000"/>
              </a:lnSpc>
              <a:spcBef>
                <a:spcPts val="1500"/>
              </a:spcBef>
              <a:spcAft>
                <a:spcPts val="0"/>
              </a:spcAft>
              <a:buClr>
                <a:schemeClr val="dk2"/>
              </a:buClr>
              <a:buSzPts val="2400"/>
              <a:buChar char="❏"/>
              <a:defRPr/>
            </a:lvl3pPr>
            <a:lvl4pPr marL="1828800" lvl="3" indent="-381000">
              <a:lnSpc>
                <a:spcPct val="100000"/>
              </a:lnSpc>
              <a:spcBef>
                <a:spcPts val="1500"/>
              </a:spcBef>
              <a:spcAft>
                <a:spcPts val="0"/>
              </a:spcAft>
              <a:buSzPts val="2400"/>
              <a:buChar char="❏"/>
              <a:defRPr/>
            </a:lvl4pPr>
            <a:lvl5pPr marL="2286000" lvl="4" indent="-381000">
              <a:lnSpc>
                <a:spcPct val="100000"/>
              </a:lnSpc>
              <a:spcBef>
                <a:spcPts val="1500"/>
              </a:spcBef>
              <a:spcAft>
                <a:spcPts val="0"/>
              </a:spcAft>
              <a:buSzPts val="2400"/>
              <a:buChar char="❏"/>
              <a:defRPr/>
            </a:lvl5pPr>
            <a:lvl6pPr marL="2743200" lvl="5" indent="-400050">
              <a:lnSpc>
                <a:spcPct val="100000"/>
              </a:lnSpc>
              <a:spcBef>
                <a:spcPts val="1500"/>
              </a:spcBef>
              <a:spcAft>
                <a:spcPts val="0"/>
              </a:spcAft>
              <a:buSzPts val="2700"/>
              <a:buChar char="❏"/>
              <a:defRPr/>
            </a:lvl6pPr>
            <a:lvl7pPr marL="3200400" lvl="6" indent="-400050">
              <a:lnSpc>
                <a:spcPct val="100000"/>
              </a:lnSpc>
              <a:spcBef>
                <a:spcPts val="1500"/>
              </a:spcBef>
              <a:spcAft>
                <a:spcPts val="0"/>
              </a:spcAft>
              <a:buSzPts val="2700"/>
              <a:buChar char="❏"/>
              <a:defRPr/>
            </a:lvl7pPr>
            <a:lvl8pPr marL="3657600" lvl="7" indent="-400050">
              <a:lnSpc>
                <a:spcPct val="100000"/>
              </a:lnSpc>
              <a:spcBef>
                <a:spcPts val="1500"/>
              </a:spcBef>
              <a:spcAft>
                <a:spcPts val="0"/>
              </a:spcAft>
              <a:buSzPts val="2700"/>
              <a:buChar char="❏"/>
              <a:defRPr/>
            </a:lvl8pPr>
            <a:lvl9pPr marL="4114800" lvl="8" indent="-400050">
              <a:lnSpc>
                <a:spcPct val="100000"/>
              </a:lnSpc>
              <a:spcBef>
                <a:spcPts val="1500"/>
              </a:spcBef>
              <a:spcAft>
                <a:spcPts val="1500"/>
              </a:spcAft>
              <a:buSzPts val="2700"/>
              <a:buChar char="❏"/>
              <a:defRPr/>
            </a:lvl9pPr>
          </a:lstStyle>
          <a:p>
            <a:endParaRPr/>
          </a:p>
        </p:txBody>
      </p:sp>
      <p:sp>
        <p:nvSpPr>
          <p:cNvPr id="24" name="Google Shape;24;p4"/>
          <p:cNvSpPr txBox="1">
            <a:spLocks noGrp="1"/>
          </p:cNvSpPr>
          <p:nvPr>
            <p:ph type="title"/>
          </p:nvPr>
        </p:nvSpPr>
        <p:spPr>
          <a:xfrm>
            <a:off x="1096200" y="653144"/>
            <a:ext cx="16095600" cy="158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50" tIns="68550" rIns="137150" bIns="68550" anchor="ctr" anchorCtr="0">
            <a:no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ontserrat ExtraBold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4"/>
          <p:cNvSpPr txBox="1">
            <a:spLocks noGrp="1"/>
          </p:cNvSpPr>
          <p:nvPr>
            <p:ph type="dt" idx="10"/>
          </p:nvPr>
        </p:nvSpPr>
        <p:spPr>
          <a:xfrm>
            <a:off x="1257300" y="9534525"/>
            <a:ext cx="4114800" cy="54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50" tIns="68550" rIns="137150" bIns="6855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2100"/>
              <a:buNone/>
              <a:defRPr sz="2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2100"/>
              <a:buNone/>
              <a:defRPr sz="27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2100"/>
              <a:buNone/>
              <a:defRPr sz="27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2100"/>
              <a:buNone/>
              <a:defRPr sz="27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2100"/>
              <a:buNone/>
              <a:defRPr sz="27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2100"/>
              <a:buNone/>
              <a:defRPr sz="27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2100"/>
              <a:buNone/>
              <a:defRPr sz="27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2100"/>
              <a:buNone/>
              <a:defRPr sz="27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2100"/>
              <a:buNone/>
              <a:defRPr sz="27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26" name="Google Shape;26;p4"/>
          <p:cNvSpPr txBox="1">
            <a:spLocks noGrp="1"/>
          </p:cNvSpPr>
          <p:nvPr>
            <p:ph type="ftr" idx="11"/>
          </p:nvPr>
        </p:nvSpPr>
        <p:spPr>
          <a:xfrm>
            <a:off x="6057900" y="9534525"/>
            <a:ext cx="6172200" cy="54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50" tIns="68550" rIns="137150" bIns="6855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2100"/>
              <a:buNone/>
              <a:defRPr sz="2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2100"/>
              <a:buNone/>
              <a:defRPr sz="27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2100"/>
              <a:buNone/>
              <a:defRPr sz="27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2100"/>
              <a:buNone/>
              <a:defRPr sz="27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2100"/>
              <a:buNone/>
              <a:defRPr sz="27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2100"/>
              <a:buNone/>
              <a:defRPr sz="27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2100"/>
              <a:buNone/>
              <a:defRPr sz="27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2100"/>
              <a:buNone/>
              <a:defRPr sz="27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2100"/>
              <a:buNone/>
              <a:defRPr sz="27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27" name="Google Shape;27;p4"/>
          <p:cNvSpPr txBox="1">
            <a:spLocks noGrp="1"/>
          </p:cNvSpPr>
          <p:nvPr>
            <p:ph type="sldNum" idx="12"/>
          </p:nvPr>
        </p:nvSpPr>
        <p:spPr>
          <a:xfrm>
            <a:off x="12915900" y="9534525"/>
            <a:ext cx="4114800" cy="54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50" tIns="68550" rIns="137150" bIns="68550" anchor="t" anchorCtr="0">
            <a:noAutofit/>
          </a:bodyPr>
          <a:lstStyle>
            <a:lvl1pPr marL="0" marR="0" lvl="0" indent="0" algn="l" rtl="0">
              <a:spcBef>
                <a:spcPts val="0"/>
              </a:spcBef>
              <a:buNone/>
              <a:defRPr sz="2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0" marR="0" lvl="1" indent="0" algn="l" rtl="0">
              <a:spcBef>
                <a:spcPts val="0"/>
              </a:spcBef>
              <a:buNone/>
              <a:defRPr sz="2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0" marR="0" lvl="2" indent="0" algn="l" rtl="0">
              <a:spcBef>
                <a:spcPts val="0"/>
              </a:spcBef>
              <a:buNone/>
              <a:defRPr sz="2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0" marR="0" lvl="3" indent="0" algn="l" rtl="0">
              <a:spcBef>
                <a:spcPts val="0"/>
              </a:spcBef>
              <a:buNone/>
              <a:defRPr sz="2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0" marR="0" lvl="4" indent="0" algn="l" rtl="0">
              <a:spcBef>
                <a:spcPts val="0"/>
              </a:spcBef>
              <a:buNone/>
              <a:defRPr sz="2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0" marR="0" lvl="5" indent="0" algn="l" rtl="0">
              <a:spcBef>
                <a:spcPts val="0"/>
              </a:spcBef>
              <a:buNone/>
              <a:defRPr sz="2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0" marR="0" lvl="6" indent="0" algn="l" rtl="0">
              <a:spcBef>
                <a:spcPts val="0"/>
              </a:spcBef>
              <a:buNone/>
              <a:defRPr sz="2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0" marR="0" lvl="7" indent="0" algn="l" rtl="0">
              <a:spcBef>
                <a:spcPts val="0"/>
              </a:spcBef>
              <a:buNone/>
              <a:defRPr sz="2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0" marR="0" lvl="8" indent="0" algn="l" rtl="0">
              <a:spcBef>
                <a:spcPts val="0"/>
              </a:spcBef>
              <a:buNone/>
              <a:defRPr sz="2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240">
          <p15:clr>
            <a:srgbClr val="FBAE40"/>
          </p15:clr>
        </p15:guide>
        <p15:guide id="2" pos="5760">
          <p15:clr>
            <a:srgbClr val="FBAE40"/>
          </p15:clr>
        </p15:guide>
        <p15:guide id="3" pos="692">
          <p15:clr>
            <a:srgbClr val="FBAE40"/>
          </p15:clr>
        </p15:guide>
        <p15:guide id="4" pos="10829">
          <p15:clr>
            <a:srgbClr val="FBAE40"/>
          </p15:clr>
        </p15:guide>
        <p15:guide id="5" orient="horz" pos="5792">
          <p15:clr>
            <a:srgbClr val="FBAE40"/>
          </p15:clr>
        </p15:guide>
        <p15:guide id="6" orient="horz" pos="689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Два объекта (сравнение с буллитами)" type="twoObj">
  <p:cSld name="TWO_OBJECTS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5"/>
          <p:cNvSpPr txBox="1">
            <a:spLocks noGrp="1"/>
          </p:cNvSpPr>
          <p:nvPr>
            <p:ph type="title"/>
          </p:nvPr>
        </p:nvSpPr>
        <p:spPr>
          <a:xfrm>
            <a:off x="1097757" y="486728"/>
            <a:ext cx="16094100" cy="198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50" tIns="68550" rIns="137150" bIns="6855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ontserrat ExtraBold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9pPr>
          </a:lstStyle>
          <a:p>
            <a:endParaRPr/>
          </a:p>
        </p:txBody>
      </p:sp>
      <p:sp>
        <p:nvSpPr>
          <p:cNvPr id="30" name="Google Shape;30;p5"/>
          <p:cNvSpPr txBox="1">
            <a:spLocks noGrp="1"/>
          </p:cNvSpPr>
          <p:nvPr>
            <p:ph type="body" idx="1"/>
          </p:nvPr>
        </p:nvSpPr>
        <p:spPr>
          <a:xfrm>
            <a:off x="1097757" y="2738438"/>
            <a:ext cx="7932000" cy="652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50" tIns="68550" rIns="137150" bIns="68550" anchor="t" anchorCtr="0">
            <a:noAutofit/>
          </a:bodyPr>
          <a:lstStyle>
            <a:lvl1pPr marL="457200" lvl="0" indent="-381000" algn="l">
              <a:lnSpc>
                <a:spcPct val="100000"/>
              </a:lnSpc>
              <a:spcBef>
                <a:spcPts val="1500"/>
              </a:spcBef>
              <a:spcAft>
                <a:spcPts val="0"/>
              </a:spcAft>
              <a:buClr>
                <a:srgbClr val="0034EC"/>
              </a:buClr>
              <a:buSzPts val="2400"/>
              <a:buFont typeface="Noto Sans Symbols"/>
              <a:buChar char="❏"/>
              <a:defRPr/>
            </a:lvl1pPr>
            <a:lvl2pPr marL="914400" lvl="1" indent="-3810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34EC"/>
              </a:buClr>
              <a:buSzPts val="2400"/>
              <a:buFont typeface="Noto Sans Symbols"/>
              <a:buChar char="❏"/>
              <a:defRPr/>
            </a:lvl2pPr>
            <a:lvl3pPr marL="1371600" lvl="2" indent="-3810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34EC"/>
              </a:buClr>
              <a:buSzPts val="2400"/>
              <a:buFont typeface="Noto Sans Symbols"/>
              <a:buChar char="❏"/>
              <a:defRPr/>
            </a:lvl3pPr>
            <a:lvl4pPr marL="1828800" lvl="3" indent="-3810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34EC"/>
              </a:buClr>
              <a:buSzPts val="2400"/>
              <a:buFont typeface="Noto Sans Symbols"/>
              <a:buChar char="❏"/>
              <a:defRPr/>
            </a:lvl4pPr>
            <a:lvl5pPr marL="2286000" lvl="4" indent="-3810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34EC"/>
              </a:buClr>
              <a:buSzPts val="2400"/>
              <a:buFont typeface="Noto Sans Symbols"/>
              <a:buChar char="❏"/>
              <a:defRPr/>
            </a:lvl5pPr>
            <a:lvl6pPr marL="2743200" lvl="5" indent="-3810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Char char="❏"/>
              <a:defRPr sz="2400"/>
            </a:lvl6pPr>
            <a:lvl7pPr marL="3200400" lvl="6" indent="-3810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Char char="❏"/>
              <a:defRPr sz="2400"/>
            </a:lvl7pPr>
            <a:lvl8pPr marL="3657600" lvl="7" indent="-3810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Char char="❏"/>
              <a:defRPr sz="2400"/>
            </a:lvl8pPr>
            <a:lvl9pPr marL="4114800" lvl="8" indent="-3810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Char char="❏"/>
              <a:defRPr sz="2400"/>
            </a:lvl9pPr>
          </a:lstStyle>
          <a:p>
            <a:endParaRPr/>
          </a:p>
        </p:txBody>
      </p:sp>
      <p:sp>
        <p:nvSpPr>
          <p:cNvPr id="31" name="Google Shape;31;p5"/>
          <p:cNvSpPr txBox="1">
            <a:spLocks noGrp="1"/>
          </p:cNvSpPr>
          <p:nvPr>
            <p:ph type="body" idx="2"/>
          </p:nvPr>
        </p:nvSpPr>
        <p:spPr>
          <a:xfrm>
            <a:off x="9410700" y="2738438"/>
            <a:ext cx="7772400" cy="652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50" tIns="68550" rIns="137150" bIns="68550" anchor="t" anchorCtr="0">
            <a:noAutofit/>
          </a:bodyPr>
          <a:lstStyle>
            <a:lvl1pPr marL="457200" lvl="0" indent="-381000" algn="l">
              <a:lnSpc>
                <a:spcPct val="90000"/>
              </a:lnSpc>
              <a:spcBef>
                <a:spcPts val="1500"/>
              </a:spcBef>
              <a:spcAft>
                <a:spcPts val="0"/>
              </a:spcAft>
              <a:buClr>
                <a:srgbClr val="0034EC"/>
              </a:buClr>
              <a:buSzPts val="2400"/>
              <a:buFont typeface="Noto Sans Symbols"/>
              <a:buChar char="❏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lvl="1" indent="-3810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0034EC"/>
              </a:buClr>
              <a:buSzPts val="2400"/>
              <a:buFont typeface="Noto Sans Symbols"/>
              <a:buChar char="❏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lvl="2" indent="-3810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0034EC"/>
              </a:buClr>
              <a:buSzPts val="2400"/>
              <a:buFont typeface="Noto Sans Symbols"/>
              <a:buChar char="❏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lvl="3" indent="-3810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0034EC"/>
              </a:buClr>
              <a:buSzPts val="2400"/>
              <a:buFont typeface="Noto Sans Symbols"/>
              <a:buChar char="❏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lvl="4" indent="-3810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0034EC"/>
              </a:buClr>
              <a:buSzPts val="2400"/>
              <a:buFont typeface="Noto Sans Symbols"/>
              <a:buChar char="❏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lvl="5" indent="-3810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Char char="❏"/>
              <a:defRPr sz="2400"/>
            </a:lvl6pPr>
            <a:lvl7pPr marL="3200400" lvl="6" indent="-3810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Char char="❏"/>
              <a:defRPr sz="2400"/>
            </a:lvl7pPr>
            <a:lvl8pPr marL="3657600" lvl="7" indent="-3810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Char char="❏"/>
              <a:defRPr sz="2400"/>
            </a:lvl8pPr>
            <a:lvl9pPr marL="4114800" lvl="8" indent="-3810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Char char="❏"/>
              <a:defRPr sz="2400"/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240">
          <p15:clr>
            <a:srgbClr val="FBAE40"/>
          </p15:clr>
        </p15:guide>
        <p15:guide id="2" pos="5760">
          <p15:clr>
            <a:srgbClr val="FBAE40"/>
          </p15:clr>
        </p15:guide>
        <p15:guide id="3" pos="692">
          <p15:clr>
            <a:srgbClr val="FBAE40"/>
          </p15:clr>
        </p15:guide>
        <p15:guide id="4" orient="horz" pos="689">
          <p15:clr>
            <a:srgbClr val="FBAE40"/>
          </p15:clr>
        </p15:guide>
        <p15:guide id="5" orient="horz" pos="5792">
          <p15:clr>
            <a:srgbClr val="FBAE40"/>
          </p15:clr>
        </p15:guide>
        <p15:guide id="6" pos="10829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равнение     подзаголовок и буллиты" type="twoTxTwoObj">
  <p:cSld name="TWO_OBJECTS_WITH_TEX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6"/>
          <p:cNvSpPr txBox="1">
            <a:spLocks noGrp="1"/>
          </p:cNvSpPr>
          <p:nvPr>
            <p:ph type="title"/>
          </p:nvPr>
        </p:nvSpPr>
        <p:spPr>
          <a:xfrm>
            <a:off x="1097757" y="562928"/>
            <a:ext cx="16094100" cy="183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50" tIns="68550" rIns="137150" bIns="6855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ontserrat ExtraBold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6"/>
          <p:cNvSpPr txBox="1">
            <a:spLocks noGrp="1"/>
          </p:cNvSpPr>
          <p:nvPr>
            <p:ph type="body" idx="1"/>
          </p:nvPr>
        </p:nvSpPr>
        <p:spPr>
          <a:xfrm>
            <a:off x="1096200" y="3757613"/>
            <a:ext cx="7900200" cy="552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50" tIns="68550" rIns="137150" bIns="68550" anchor="t" anchorCtr="0">
            <a:noAutofit/>
          </a:bodyPr>
          <a:lstStyle>
            <a:lvl1pPr marL="457200" lvl="0" indent="-381000" algn="l">
              <a:lnSpc>
                <a:spcPct val="100000"/>
              </a:lnSpc>
              <a:spcBef>
                <a:spcPts val="1500"/>
              </a:spcBef>
              <a:spcAft>
                <a:spcPts val="0"/>
              </a:spcAft>
              <a:buClr>
                <a:srgbClr val="0034EC"/>
              </a:buClr>
              <a:buSzPts val="2400"/>
              <a:buFont typeface="Noto Sans Symbols"/>
              <a:buChar char="❑"/>
              <a:defRPr sz="2400"/>
            </a:lvl1pPr>
            <a:lvl2pPr marL="914400" lvl="1" indent="-3810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34EC"/>
              </a:buClr>
              <a:buSzPts val="2400"/>
              <a:buFont typeface="Noto Sans Symbols"/>
              <a:buChar char="❑"/>
              <a:defRPr sz="2400"/>
            </a:lvl2pPr>
            <a:lvl3pPr marL="1371600" lvl="2" indent="-3810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34EC"/>
              </a:buClr>
              <a:buSzPts val="2400"/>
              <a:buFont typeface="Noto Sans Symbols"/>
              <a:buChar char="❑"/>
              <a:defRPr sz="2400"/>
            </a:lvl3pPr>
            <a:lvl4pPr marL="1828800" lvl="3" indent="-3810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34EC"/>
              </a:buClr>
              <a:buSzPts val="2400"/>
              <a:buFont typeface="Noto Sans Symbols"/>
              <a:buChar char="❑"/>
              <a:defRPr sz="2400"/>
            </a:lvl4pPr>
            <a:lvl5pPr marL="2286000" lvl="4" indent="-3810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34EC"/>
              </a:buClr>
              <a:buSzPts val="2400"/>
              <a:buFont typeface="Noto Sans Symbols"/>
              <a:buChar char="❑"/>
              <a:defRPr sz="2400"/>
            </a:lvl5pPr>
            <a:lvl6pPr marL="2743200" lvl="5" indent="-40005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/>
            </a:lvl6pPr>
            <a:lvl7pPr marL="3200400" lvl="6" indent="-40005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/>
            </a:lvl7pPr>
            <a:lvl8pPr marL="3657600" lvl="7" indent="-40005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/>
            </a:lvl8pPr>
            <a:lvl9pPr marL="4114800" lvl="8" indent="-40005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/>
            </a:lvl9pPr>
          </a:lstStyle>
          <a:p>
            <a:endParaRPr/>
          </a:p>
        </p:txBody>
      </p:sp>
      <p:sp>
        <p:nvSpPr>
          <p:cNvPr id="35" name="Google Shape;35;p6"/>
          <p:cNvSpPr txBox="1">
            <a:spLocks noGrp="1"/>
          </p:cNvSpPr>
          <p:nvPr>
            <p:ph type="body" idx="2"/>
          </p:nvPr>
        </p:nvSpPr>
        <p:spPr>
          <a:xfrm>
            <a:off x="9410700" y="3757613"/>
            <a:ext cx="7774500" cy="552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50" tIns="68550" rIns="137150" bIns="68550" anchor="t" anchorCtr="0">
            <a:noAutofit/>
          </a:bodyPr>
          <a:lstStyle>
            <a:lvl1pPr marL="457200" lvl="0" indent="-381000" algn="l" rtl="0">
              <a:lnSpc>
                <a:spcPct val="100000"/>
              </a:lnSpc>
              <a:spcBef>
                <a:spcPts val="1500"/>
              </a:spcBef>
              <a:spcAft>
                <a:spcPts val="0"/>
              </a:spcAft>
              <a:buClr>
                <a:srgbClr val="0034EC"/>
              </a:buClr>
              <a:buSzPts val="2400"/>
              <a:buFont typeface="Noto Sans Symbols"/>
              <a:buChar char="❑"/>
              <a:defRPr sz="24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lvl="1" indent="-38100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34EC"/>
              </a:buClr>
              <a:buSzPts val="2400"/>
              <a:buFont typeface="Noto Sans Symbols"/>
              <a:buChar char="❑"/>
              <a:defRPr sz="24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lvl="2" indent="-38100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34EC"/>
              </a:buClr>
              <a:buSzPts val="2400"/>
              <a:buFont typeface="Noto Sans Symbols"/>
              <a:buChar char="❑"/>
              <a:defRPr sz="24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lvl="3" indent="-38100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34EC"/>
              </a:buClr>
              <a:buSzPts val="2400"/>
              <a:buFont typeface="Noto Sans Symbols"/>
              <a:buChar char="❑"/>
              <a:defRPr sz="24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lvl="4" indent="-38100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34EC"/>
              </a:buClr>
              <a:buSzPts val="2400"/>
              <a:buFont typeface="Noto Sans Symbols"/>
              <a:buChar char="❑"/>
              <a:defRPr sz="24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lvl="5" indent="-40005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/>
            </a:lvl6pPr>
            <a:lvl7pPr marL="3200400" lvl="6" indent="-40005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/>
            </a:lvl7pPr>
            <a:lvl8pPr marL="3657600" lvl="7" indent="-40005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/>
            </a:lvl8pPr>
            <a:lvl9pPr marL="4114800" lvl="8" indent="-40005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/>
            </a:lvl9pPr>
          </a:lstStyle>
          <a:p>
            <a:endParaRPr/>
          </a:p>
        </p:txBody>
      </p:sp>
      <p:sp>
        <p:nvSpPr>
          <p:cNvPr id="36" name="Google Shape;36;p6"/>
          <p:cNvSpPr txBox="1">
            <a:spLocks noGrp="1"/>
          </p:cNvSpPr>
          <p:nvPr>
            <p:ph type="dt" idx="10"/>
          </p:nvPr>
        </p:nvSpPr>
        <p:spPr>
          <a:xfrm>
            <a:off x="1257300" y="9534525"/>
            <a:ext cx="4114800" cy="54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50" tIns="68550" rIns="137150" bIns="6855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2100"/>
              <a:buNone/>
              <a:defRPr sz="2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2100"/>
              <a:buNone/>
              <a:defRPr sz="27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2100"/>
              <a:buNone/>
              <a:defRPr sz="27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2100"/>
              <a:buNone/>
              <a:defRPr sz="27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2100"/>
              <a:buNone/>
              <a:defRPr sz="27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2100"/>
              <a:buNone/>
              <a:defRPr sz="27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2100"/>
              <a:buNone/>
              <a:defRPr sz="27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2100"/>
              <a:buNone/>
              <a:defRPr sz="27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2100"/>
              <a:buNone/>
              <a:defRPr sz="27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37" name="Google Shape;37;p6"/>
          <p:cNvSpPr txBox="1">
            <a:spLocks noGrp="1"/>
          </p:cNvSpPr>
          <p:nvPr>
            <p:ph type="ftr" idx="11"/>
          </p:nvPr>
        </p:nvSpPr>
        <p:spPr>
          <a:xfrm>
            <a:off x="6057900" y="9534525"/>
            <a:ext cx="6172200" cy="54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50" tIns="68550" rIns="137150" bIns="6855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2100"/>
              <a:buNone/>
              <a:defRPr sz="2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2100"/>
              <a:buNone/>
              <a:defRPr sz="27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2100"/>
              <a:buNone/>
              <a:defRPr sz="27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2100"/>
              <a:buNone/>
              <a:defRPr sz="27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2100"/>
              <a:buNone/>
              <a:defRPr sz="27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2100"/>
              <a:buNone/>
              <a:defRPr sz="27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2100"/>
              <a:buNone/>
              <a:defRPr sz="27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2100"/>
              <a:buNone/>
              <a:defRPr sz="27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2100"/>
              <a:buNone/>
              <a:defRPr sz="27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38" name="Google Shape;38;p6"/>
          <p:cNvSpPr txBox="1">
            <a:spLocks noGrp="1"/>
          </p:cNvSpPr>
          <p:nvPr>
            <p:ph type="sldNum" idx="12"/>
          </p:nvPr>
        </p:nvSpPr>
        <p:spPr>
          <a:xfrm>
            <a:off x="12915900" y="9534525"/>
            <a:ext cx="4114800" cy="54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50" tIns="68550" rIns="137150" bIns="68550" anchor="t" anchorCtr="0">
            <a:noAutofit/>
          </a:bodyPr>
          <a:lstStyle>
            <a:lvl1pPr marL="0" marR="0" lvl="0" indent="0" algn="l" rtl="0">
              <a:spcBef>
                <a:spcPts val="0"/>
              </a:spcBef>
              <a:buNone/>
              <a:defRPr sz="2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0" marR="0" lvl="1" indent="0" algn="l" rtl="0">
              <a:spcBef>
                <a:spcPts val="0"/>
              </a:spcBef>
              <a:buNone/>
              <a:defRPr sz="2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0" marR="0" lvl="2" indent="0" algn="l" rtl="0">
              <a:spcBef>
                <a:spcPts val="0"/>
              </a:spcBef>
              <a:buNone/>
              <a:defRPr sz="2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0" marR="0" lvl="3" indent="0" algn="l" rtl="0">
              <a:spcBef>
                <a:spcPts val="0"/>
              </a:spcBef>
              <a:buNone/>
              <a:defRPr sz="2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0" marR="0" lvl="4" indent="0" algn="l" rtl="0">
              <a:spcBef>
                <a:spcPts val="0"/>
              </a:spcBef>
              <a:buNone/>
              <a:defRPr sz="2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0" marR="0" lvl="5" indent="0" algn="l" rtl="0">
              <a:spcBef>
                <a:spcPts val="0"/>
              </a:spcBef>
              <a:buNone/>
              <a:defRPr sz="2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0" marR="0" lvl="6" indent="0" algn="l" rtl="0">
              <a:spcBef>
                <a:spcPts val="0"/>
              </a:spcBef>
              <a:buNone/>
              <a:defRPr sz="2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0" marR="0" lvl="7" indent="0" algn="l" rtl="0">
              <a:spcBef>
                <a:spcPts val="0"/>
              </a:spcBef>
              <a:buNone/>
              <a:defRPr sz="2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0" marR="0" lvl="8" indent="0" algn="l" rtl="0">
              <a:spcBef>
                <a:spcPts val="0"/>
              </a:spcBef>
              <a:buNone/>
              <a:defRPr sz="2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  <p:sp>
        <p:nvSpPr>
          <p:cNvPr id="39" name="Google Shape;39;p6"/>
          <p:cNvSpPr txBox="1">
            <a:spLocks noGrp="1"/>
          </p:cNvSpPr>
          <p:nvPr>
            <p:ph type="subTitle" idx="3"/>
          </p:nvPr>
        </p:nvSpPr>
        <p:spPr>
          <a:xfrm>
            <a:off x="1096200" y="2394000"/>
            <a:ext cx="6558000" cy="1140600"/>
          </a:xfrm>
          <a:prstGeom prst="rect">
            <a:avLst/>
          </a:prstGeom>
        </p:spPr>
        <p:txBody>
          <a:bodyPr spcFirstLastPara="1" wrap="square" lIns="137150" tIns="68550" rIns="137150" bIns="6855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3600"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3600">
                <a:latin typeface="Montserrat ExtraBold"/>
                <a:ea typeface="Montserrat ExtraBold"/>
                <a:cs typeface="Montserrat ExtraBold"/>
                <a:sym typeface="Montserrat Extra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3600">
                <a:latin typeface="Montserrat ExtraBold"/>
                <a:ea typeface="Montserrat ExtraBold"/>
                <a:cs typeface="Montserrat ExtraBold"/>
                <a:sym typeface="Montserrat Extra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3600">
                <a:latin typeface="Montserrat ExtraBold"/>
                <a:ea typeface="Montserrat ExtraBold"/>
                <a:cs typeface="Montserrat ExtraBold"/>
                <a:sym typeface="Montserrat Extra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3600">
                <a:latin typeface="Montserrat ExtraBold"/>
                <a:ea typeface="Montserrat ExtraBold"/>
                <a:cs typeface="Montserrat ExtraBold"/>
                <a:sym typeface="Montserrat Extra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3600">
                <a:latin typeface="Montserrat ExtraBold"/>
                <a:ea typeface="Montserrat ExtraBold"/>
                <a:cs typeface="Montserrat ExtraBold"/>
                <a:sym typeface="Montserrat Extra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3600">
                <a:latin typeface="Montserrat ExtraBold"/>
                <a:ea typeface="Montserrat ExtraBold"/>
                <a:cs typeface="Montserrat ExtraBold"/>
                <a:sym typeface="Montserrat Extra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3600">
                <a:latin typeface="Montserrat ExtraBold"/>
                <a:ea typeface="Montserrat ExtraBold"/>
                <a:cs typeface="Montserrat ExtraBold"/>
                <a:sym typeface="Montserrat Extra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3600">
                <a:latin typeface="Montserrat ExtraBold"/>
                <a:ea typeface="Montserrat ExtraBold"/>
                <a:cs typeface="Montserrat ExtraBold"/>
                <a:sym typeface="Montserrat ExtraBold"/>
              </a:defRPr>
            </a:lvl9pPr>
          </a:lstStyle>
          <a:p>
            <a:endParaRPr/>
          </a:p>
        </p:txBody>
      </p:sp>
      <p:sp>
        <p:nvSpPr>
          <p:cNvPr id="40" name="Google Shape;40;p6"/>
          <p:cNvSpPr txBox="1">
            <a:spLocks noGrp="1"/>
          </p:cNvSpPr>
          <p:nvPr>
            <p:ph type="subTitle" idx="4"/>
          </p:nvPr>
        </p:nvSpPr>
        <p:spPr>
          <a:xfrm>
            <a:off x="9410700" y="2394000"/>
            <a:ext cx="5567100" cy="1140600"/>
          </a:xfrm>
          <a:prstGeom prst="rect">
            <a:avLst/>
          </a:prstGeom>
        </p:spPr>
        <p:txBody>
          <a:bodyPr spcFirstLastPara="1" wrap="square" lIns="137150" tIns="68550" rIns="137150" bIns="6855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3600"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600">
                <a:latin typeface="Montserrat ExtraBold"/>
                <a:ea typeface="Montserrat ExtraBold"/>
                <a:cs typeface="Montserrat ExtraBold"/>
                <a:sym typeface="Montserrat Extra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600">
                <a:latin typeface="Montserrat ExtraBold"/>
                <a:ea typeface="Montserrat ExtraBold"/>
                <a:cs typeface="Montserrat ExtraBold"/>
                <a:sym typeface="Montserrat Extra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600">
                <a:latin typeface="Montserrat ExtraBold"/>
                <a:ea typeface="Montserrat ExtraBold"/>
                <a:cs typeface="Montserrat ExtraBold"/>
                <a:sym typeface="Montserrat Extra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600">
                <a:latin typeface="Montserrat ExtraBold"/>
                <a:ea typeface="Montserrat ExtraBold"/>
                <a:cs typeface="Montserrat ExtraBold"/>
                <a:sym typeface="Montserrat Extra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600">
                <a:latin typeface="Montserrat ExtraBold"/>
                <a:ea typeface="Montserrat ExtraBold"/>
                <a:cs typeface="Montserrat ExtraBold"/>
                <a:sym typeface="Montserrat Extra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600">
                <a:latin typeface="Montserrat ExtraBold"/>
                <a:ea typeface="Montserrat ExtraBold"/>
                <a:cs typeface="Montserrat ExtraBold"/>
                <a:sym typeface="Montserrat Extra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600">
                <a:latin typeface="Montserrat ExtraBold"/>
                <a:ea typeface="Montserrat ExtraBold"/>
                <a:cs typeface="Montserrat ExtraBold"/>
                <a:sym typeface="Montserrat Extra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600">
                <a:latin typeface="Montserrat ExtraBold"/>
                <a:ea typeface="Montserrat ExtraBold"/>
                <a:cs typeface="Montserrat ExtraBold"/>
                <a:sym typeface="Montserrat ExtraBold"/>
              </a:defRPr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240">
          <p15:clr>
            <a:srgbClr val="FBAE40"/>
          </p15:clr>
        </p15:guide>
        <p15:guide id="2" pos="5760">
          <p15:clr>
            <a:srgbClr val="FBAE40"/>
          </p15:clr>
        </p15:guide>
        <p15:guide id="3" pos="692">
          <p15:clr>
            <a:srgbClr val="FBAE40"/>
          </p15:clr>
        </p15:guide>
        <p15:guide id="4" orient="horz" pos="689">
          <p15:clr>
            <a:srgbClr val="FBAE40"/>
          </p15:clr>
        </p15:guide>
        <p15:guide id="5" orient="horz" pos="5792">
          <p15:clr>
            <a:srgbClr val="FBAE40"/>
          </p15:clr>
        </p15:guide>
        <p15:guide id="6" pos="10829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 раздела" type="secHead">
  <p:cSld name="SECTION_HEADER">
    <p:bg>
      <p:bgPr>
        <a:solidFill>
          <a:schemeClr val="accent4"/>
        </a:solidFill>
        <a:effectLst/>
      </p:bgPr>
    </p:bg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7"/>
          <p:cNvSpPr txBox="1">
            <a:spLocks noGrp="1"/>
          </p:cNvSpPr>
          <p:nvPr>
            <p:ph type="title"/>
          </p:nvPr>
        </p:nvSpPr>
        <p:spPr>
          <a:xfrm>
            <a:off x="2411325" y="2263125"/>
            <a:ext cx="14779500" cy="475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50" tIns="68550" rIns="137150" bIns="6855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600"/>
              <a:buNone/>
              <a:defRPr sz="6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240">
          <p15:clr>
            <a:srgbClr val="FBAE40"/>
          </p15:clr>
        </p15:guide>
        <p15:guide id="2" pos="5760">
          <p15:clr>
            <a:srgbClr val="FBAE40"/>
          </p15:clr>
        </p15:guide>
        <p15:guide id="3" pos="692">
          <p15:clr>
            <a:srgbClr val="FBAE40"/>
          </p15:clr>
        </p15:guide>
        <p15:guide id="4" orient="horz" pos="689">
          <p15:clr>
            <a:srgbClr val="FBAE40"/>
          </p15:clr>
        </p15:guide>
        <p15:guide id="5" orient="horz" pos="5792">
          <p15:clr>
            <a:srgbClr val="FBAE40"/>
          </p15:clr>
        </p15:guide>
        <p15:guide id="6" pos="10829">
          <p15:clr>
            <a:srgbClr val="FBAE40"/>
          </p15:clr>
        </p15:guide>
        <p15:guide id="7" pos="1610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Только заголовок" type="titleOnly">
  <p:cSld name="TITLE_ONLY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8"/>
          <p:cNvSpPr txBox="1">
            <a:spLocks noGrp="1"/>
          </p:cNvSpPr>
          <p:nvPr>
            <p:ph type="title"/>
          </p:nvPr>
        </p:nvSpPr>
        <p:spPr>
          <a:xfrm>
            <a:off x="1097756" y="486728"/>
            <a:ext cx="16092600" cy="198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50" tIns="68550" rIns="137150" bIns="6855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9pPr>
          </a:lstStyle>
          <a:p>
            <a:endParaRPr/>
          </a:p>
        </p:txBody>
      </p:sp>
      <p:sp>
        <p:nvSpPr>
          <p:cNvPr id="45" name="Google Shape;45;p8"/>
          <p:cNvSpPr txBox="1">
            <a:spLocks noGrp="1"/>
          </p:cNvSpPr>
          <p:nvPr>
            <p:ph type="dt" idx="10"/>
          </p:nvPr>
        </p:nvSpPr>
        <p:spPr>
          <a:xfrm>
            <a:off x="1257300" y="9534525"/>
            <a:ext cx="4114800" cy="54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50" tIns="68550" rIns="137150" bIns="6855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2100"/>
              <a:buNone/>
              <a:defRPr sz="2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2100"/>
              <a:buNone/>
              <a:defRPr sz="27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2100"/>
              <a:buNone/>
              <a:defRPr sz="27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2100"/>
              <a:buNone/>
              <a:defRPr sz="27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2100"/>
              <a:buNone/>
              <a:defRPr sz="27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2100"/>
              <a:buNone/>
              <a:defRPr sz="27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2100"/>
              <a:buNone/>
              <a:defRPr sz="27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2100"/>
              <a:buNone/>
              <a:defRPr sz="27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2100"/>
              <a:buNone/>
              <a:defRPr sz="27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46" name="Google Shape;46;p8"/>
          <p:cNvSpPr txBox="1">
            <a:spLocks noGrp="1"/>
          </p:cNvSpPr>
          <p:nvPr>
            <p:ph type="ftr" idx="11"/>
          </p:nvPr>
        </p:nvSpPr>
        <p:spPr>
          <a:xfrm>
            <a:off x="6057900" y="9534525"/>
            <a:ext cx="6172200" cy="54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50" tIns="68550" rIns="137150" bIns="6855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2100"/>
              <a:buNone/>
              <a:defRPr sz="2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2100"/>
              <a:buNone/>
              <a:defRPr sz="27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2100"/>
              <a:buNone/>
              <a:defRPr sz="27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2100"/>
              <a:buNone/>
              <a:defRPr sz="27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2100"/>
              <a:buNone/>
              <a:defRPr sz="27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2100"/>
              <a:buNone/>
              <a:defRPr sz="27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2100"/>
              <a:buNone/>
              <a:defRPr sz="27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2100"/>
              <a:buNone/>
              <a:defRPr sz="27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2100"/>
              <a:buNone/>
              <a:defRPr sz="27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47" name="Google Shape;47;p8"/>
          <p:cNvSpPr txBox="1">
            <a:spLocks noGrp="1"/>
          </p:cNvSpPr>
          <p:nvPr>
            <p:ph type="sldNum" idx="12"/>
          </p:nvPr>
        </p:nvSpPr>
        <p:spPr>
          <a:xfrm>
            <a:off x="12915900" y="9534525"/>
            <a:ext cx="4114800" cy="54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50" tIns="68550" rIns="137150" bIns="68550" anchor="t" anchorCtr="0">
            <a:noAutofit/>
          </a:bodyPr>
          <a:lstStyle>
            <a:lvl1pPr marL="0" marR="0" lvl="0" indent="0" algn="l" rtl="0">
              <a:spcBef>
                <a:spcPts val="0"/>
              </a:spcBef>
              <a:buNone/>
              <a:defRPr sz="2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0" marR="0" lvl="1" indent="0" algn="l" rtl="0">
              <a:spcBef>
                <a:spcPts val="0"/>
              </a:spcBef>
              <a:buNone/>
              <a:defRPr sz="2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0" marR="0" lvl="2" indent="0" algn="l" rtl="0">
              <a:spcBef>
                <a:spcPts val="0"/>
              </a:spcBef>
              <a:buNone/>
              <a:defRPr sz="2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0" marR="0" lvl="3" indent="0" algn="l" rtl="0">
              <a:spcBef>
                <a:spcPts val="0"/>
              </a:spcBef>
              <a:buNone/>
              <a:defRPr sz="2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0" marR="0" lvl="4" indent="0" algn="l" rtl="0">
              <a:spcBef>
                <a:spcPts val="0"/>
              </a:spcBef>
              <a:buNone/>
              <a:defRPr sz="2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0" marR="0" lvl="5" indent="0" algn="l" rtl="0">
              <a:spcBef>
                <a:spcPts val="0"/>
              </a:spcBef>
              <a:buNone/>
              <a:defRPr sz="2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0" marR="0" lvl="6" indent="0" algn="l" rtl="0">
              <a:spcBef>
                <a:spcPts val="0"/>
              </a:spcBef>
              <a:buNone/>
              <a:defRPr sz="2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0" marR="0" lvl="7" indent="0" algn="l" rtl="0">
              <a:spcBef>
                <a:spcPts val="0"/>
              </a:spcBef>
              <a:buNone/>
              <a:defRPr sz="2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0" marR="0" lvl="8" indent="0" algn="l" rtl="0">
              <a:spcBef>
                <a:spcPts val="0"/>
              </a:spcBef>
              <a:buNone/>
              <a:defRPr sz="2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240">
          <p15:clr>
            <a:srgbClr val="FBAE40"/>
          </p15:clr>
        </p15:guide>
        <p15:guide id="2" pos="5760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Важная мысль">
  <p:cSld name="TITLE_ONLY_1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9"/>
          <p:cNvSpPr txBox="1">
            <a:spLocks noGrp="1"/>
          </p:cNvSpPr>
          <p:nvPr>
            <p:ph type="title"/>
          </p:nvPr>
        </p:nvSpPr>
        <p:spPr>
          <a:xfrm>
            <a:off x="1097756" y="3933390"/>
            <a:ext cx="16092300" cy="198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50" tIns="68550" rIns="137150" bIns="68550" anchor="ctr" anchorCtr="0">
            <a:no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9pPr>
          </a:lstStyle>
          <a:p>
            <a:endParaRPr/>
          </a:p>
        </p:txBody>
      </p:sp>
      <p:sp>
        <p:nvSpPr>
          <p:cNvPr id="50" name="Google Shape;50;p9"/>
          <p:cNvSpPr txBox="1">
            <a:spLocks noGrp="1"/>
          </p:cNvSpPr>
          <p:nvPr>
            <p:ph type="dt" idx="10"/>
          </p:nvPr>
        </p:nvSpPr>
        <p:spPr>
          <a:xfrm>
            <a:off x="1257300" y="9534525"/>
            <a:ext cx="4114800" cy="54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50" tIns="68550" rIns="137150" bIns="6855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2100"/>
              <a:buNone/>
              <a:defRPr sz="2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2100"/>
              <a:buNone/>
              <a:defRPr sz="27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2100"/>
              <a:buNone/>
              <a:defRPr sz="27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2100"/>
              <a:buNone/>
              <a:defRPr sz="27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2100"/>
              <a:buNone/>
              <a:defRPr sz="27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2100"/>
              <a:buNone/>
              <a:defRPr sz="27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2100"/>
              <a:buNone/>
              <a:defRPr sz="27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2100"/>
              <a:buNone/>
              <a:defRPr sz="27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2100"/>
              <a:buNone/>
              <a:defRPr sz="27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51" name="Google Shape;51;p9"/>
          <p:cNvSpPr txBox="1">
            <a:spLocks noGrp="1"/>
          </p:cNvSpPr>
          <p:nvPr>
            <p:ph type="ftr" idx="11"/>
          </p:nvPr>
        </p:nvSpPr>
        <p:spPr>
          <a:xfrm>
            <a:off x="6057900" y="9534525"/>
            <a:ext cx="6172200" cy="54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50" tIns="68550" rIns="137150" bIns="6855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2100"/>
              <a:buNone/>
              <a:defRPr sz="2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2100"/>
              <a:buNone/>
              <a:defRPr sz="27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2100"/>
              <a:buNone/>
              <a:defRPr sz="27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2100"/>
              <a:buNone/>
              <a:defRPr sz="27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2100"/>
              <a:buNone/>
              <a:defRPr sz="27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2100"/>
              <a:buNone/>
              <a:defRPr sz="27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2100"/>
              <a:buNone/>
              <a:defRPr sz="27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2100"/>
              <a:buNone/>
              <a:defRPr sz="27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2100"/>
              <a:buNone/>
              <a:defRPr sz="27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52" name="Google Shape;52;p9"/>
          <p:cNvSpPr txBox="1">
            <a:spLocks noGrp="1"/>
          </p:cNvSpPr>
          <p:nvPr>
            <p:ph type="sldNum" idx="12"/>
          </p:nvPr>
        </p:nvSpPr>
        <p:spPr>
          <a:xfrm>
            <a:off x="12915900" y="9534525"/>
            <a:ext cx="4114800" cy="54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50" tIns="68550" rIns="137150" bIns="68550" anchor="t" anchorCtr="0">
            <a:noAutofit/>
          </a:bodyPr>
          <a:lstStyle>
            <a:lvl1pPr marL="0" marR="0" lvl="0" indent="0" algn="l" rtl="0">
              <a:spcBef>
                <a:spcPts val="0"/>
              </a:spcBef>
              <a:buNone/>
              <a:defRPr sz="2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0" marR="0" lvl="1" indent="0" algn="l" rtl="0">
              <a:spcBef>
                <a:spcPts val="0"/>
              </a:spcBef>
              <a:buNone/>
              <a:defRPr sz="2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0" marR="0" lvl="2" indent="0" algn="l" rtl="0">
              <a:spcBef>
                <a:spcPts val="0"/>
              </a:spcBef>
              <a:buNone/>
              <a:defRPr sz="2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0" marR="0" lvl="3" indent="0" algn="l" rtl="0">
              <a:spcBef>
                <a:spcPts val="0"/>
              </a:spcBef>
              <a:buNone/>
              <a:defRPr sz="2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0" marR="0" lvl="4" indent="0" algn="l" rtl="0">
              <a:spcBef>
                <a:spcPts val="0"/>
              </a:spcBef>
              <a:buNone/>
              <a:defRPr sz="2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0" marR="0" lvl="5" indent="0" algn="l" rtl="0">
              <a:spcBef>
                <a:spcPts val="0"/>
              </a:spcBef>
              <a:buNone/>
              <a:defRPr sz="2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0" marR="0" lvl="6" indent="0" algn="l" rtl="0">
              <a:spcBef>
                <a:spcPts val="0"/>
              </a:spcBef>
              <a:buNone/>
              <a:defRPr sz="2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0" marR="0" lvl="7" indent="0" algn="l" rtl="0">
              <a:spcBef>
                <a:spcPts val="0"/>
              </a:spcBef>
              <a:buNone/>
              <a:defRPr sz="2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0" marR="0" lvl="8" indent="0" algn="l" rtl="0">
              <a:spcBef>
                <a:spcPts val="0"/>
              </a:spcBef>
              <a:buNone/>
              <a:defRPr sz="2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  <p:grpSp>
        <p:nvGrpSpPr>
          <p:cNvPr id="53" name="Google Shape;53;p9"/>
          <p:cNvGrpSpPr/>
          <p:nvPr/>
        </p:nvGrpSpPr>
        <p:grpSpPr>
          <a:xfrm rot="235260">
            <a:off x="1136631" y="2820856"/>
            <a:ext cx="1190526" cy="1176369"/>
            <a:chOff x="221148" y="642669"/>
            <a:chExt cx="834966" cy="825037"/>
          </a:xfrm>
        </p:grpSpPr>
        <p:sp>
          <p:nvSpPr>
            <p:cNvPr id="54" name="Google Shape;54;p9"/>
            <p:cNvSpPr/>
            <p:nvPr/>
          </p:nvSpPr>
          <p:spPr>
            <a:xfrm>
              <a:off x="221148" y="757023"/>
              <a:ext cx="693221" cy="710683"/>
            </a:xfrm>
            <a:custGeom>
              <a:avLst/>
              <a:gdLst/>
              <a:ahLst/>
              <a:cxnLst/>
              <a:rect l="l" t="t" r="r" b="b"/>
              <a:pathLst>
                <a:path w="693221" h="710683" extrusionOk="0">
                  <a:moveTo>
                    <a:pt x="3842" y="707049"/>
                  </a:moveTo>
                  <a:cubicBezTo>
                    <a:pt x="8892" y="711975"/>
                    <a:pt x="16987" y="711884"/>
                    <a:pt x="21912" y="706834"/>
                  </a:cubicBezTo>
                  <a:lnTo>
                    <a:pt x="429894" y="289442"/>
                  </a:lnTo>
                  <a:lnTo>
                    <a:pt x="456923" y="414250"/>
                  </a:lnTo>
                  <a:cubicBezTo>
                    <a:pt x="458088" y="419615"/>
                    <a:pt x="462548" y="423634"/>
                    <a:pt x="467995" y="424241"/>
                  </a:cubicBezTo>
                  <a:cubicBezTo>
                    <a:pt x="468470" y="424299"/>
                    <a:pt x="468937" y="424324"/>
                    <a:pt x="469410" y="424324"/>
                  </a:cubicBezTo>
                  <a:cubicBezTo>
                    <a:pt x="474385" y="424324"/>
                    <a:pt x="478910" y="421430"/>
                    <a:pt x="481000" y="416921"/>
                  </a:cubicBezTo>
                  <a:lnTo>
                    <a:pt x="541174" y="287055"/>
                  </a:lnTo>
                  <a:lnTo>
                    <a:pt x="679208" y="300432"/>
                  </a:lnTo>
                  <a:cubicBezTo>
                    <a:pt x="684589" y="300956"/>
                    <a:pt x="689716" y="298028"/>
                    <a:pt x="692012" y="293135"/>
                  </a:cubicBezTo>
                  <a:cubicBezTo>
                    <a:pt x="694307" y="288246"/>
                    <a:pt x="693277" y="282438"/>
                    <a:pt x="689432" y="278628"/>
                  </a:cubicBezTo>
                  <a:lnTo>
                    <a:pt x="588727" y="178904"/>
                  </a:lnTo>
                  <a:lnTo>
                    <a:pt x="643926" y="46168"/>
                  </a:lnTo>
                  <a:cubicBezTo>
                    <a:pt x="646022" y="41143"/>
                    <a:pt x="644691" y="35336"/>
                    <a:pt x="640631" y="31717"/>
                  </a:cubicBezTo>
                  <a:cubicBezTo>
                    <a:pt x="636563" y="28099"/>
                    <a:pt x="630647" y="27450"/>
                    <a:pt x="625889" y="30112"/>
                  </a:cubicBezTo>
                  <a:lnTo>
                    <a:pt x="503927" y="98305"/>
                  </a:lnTo>
                  <a:lnTo>
                    <a:pt x="399835" y="3340"/>
                  </a:lnTo>
                  <a:cubicBezTo>
                    <a:pt x="395801" y="-345"/>
                    <a:pt x="389861" y="-1053"/>
                    <a:pt x="385069" y="1576"/>
                  </a:cubicBezTo>
                  <a:cubicBezTo>
                    <a:pt x="380277" y="4214"/>
                    <a:pt x="377698" y="9605"/>
                    <a:pt x="378637" y="14987"/>
                  </a:cubicBezTo>
                  <a:lnTo>
                    <a:pt x="403621" y="157157"/>
                  </a:lnTo>
                  <a:lnTo>
                    <a:pt x="283972" y="230751"/>
                  </a:lnTo>
                  <a:cubicBezTo>
                    <a:pt x="279380" y="233570"/>
                    <a:pt x="277050" y="238969"/>
                    <a:pt x="278155" y="244243"/>
                  </a:cubicBezTo>
                  <a:cubicBezTo>
                    <a:pt x="279263" y="249527"/>
                    <a:pt x="283557" y="253537"/>
                    <a:pt x="288896" y="254284"/>
                  </a:cubicBezTo>
                  <a:lnTo>
                    <a:pt x="411749" y="271448"/>
                  </a:lnTo>
                  <a:lnTo>
                    <a:pt x="3634" y="688980"/>
                  </a:lnTo>
                  <a:cubicBezTo>
                    <a:pt x="-1291" y="694021"/>
                    <a:pt x="-1199" y="702117"/>
                    <a:pt x="3842" y="707049"/>
                  </a:cubicBezTo>
                  <a:close/>
                  <a:moveTo>
                    <a:pt x="424401" y="174378"/>
                  </a:moveTo>
                  <a:cubicBezTo>
                    <a:pt x="428861" y="171641"/>
                    <a:pt x="431200" y="166449"/>
                    <a:pt x="430292" y="161282"/>
                  </a:cubicBezTo>
                  <a:lnTo>
                    <a:pt x="410292" y="47474"/>
                  </a:lnTo>
                  <a:lnTo>
                    <a:pt x="493512" y="123405"/>
                  </a:lnTo>
                  <a:cubicBezTo>
                    <a:pt x="497571" y="127115"/>
                    <a:pt x="503554" y="127807"/>
                    <a:pt x="508361" y="125119"/>
                  </a:cubicBezTo>
                  <a:lnTo>
                    <a:pt x="606155" y="70427"/>
                  </a:lnTo>
                  <a:lnTo>
                    <a:pt x="561830" y="177032"/>
                  </a:lnTo>
                  <a:cubicBezTo>
                    <a:pt x="559833" y="181832"/>
                    <a:pt x="560940" y="187357"/>
                    <a:pt x="564633" y="191016"/>
                  </a:cubicBezTo>
                  <a:lnTo>
                    <a:pt x="645956" y="271548"/>
                  </a:lnTo>
                  <a:lnTo>
                    <a:pt x="534633" y="260757"/>
                  </a:lnTo>
                  <a:cubicBezTo>
                    <a:pt x="529226" y="260224"/>
                    <a:pt x="524076" y="263170"/>
                    <a:pt x="521806" y="268104"/>
                  </a:cubicBezTo>
                  <a:lnTo>
                    <a:pt x="473835" y="371613"/>
                  </a:lnTo>
                  <a:lnTo>
                    <a:pt x="449526" y="259377"/>
                  </a:lnTo>
                  <a:cubicBezTo>
                    <a:pt x="448395" y="254135"/>
                    <a:pt x="444110" y="250168"/>
                    <a:pt x="438803" y="249427"/>
                  </a:cubicBezTo>
                  <a:lnTo>
                    <a:pt x="327632" y="233894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37150" tIns="68550" rIns="137150" bIns="6855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2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55" name="Google Shape;55;p9"/>
            <p:cNvGrpSpPr/>
            <p:nvPr/>
          </p:nvGrpSpPr>
          <p:grpSpPr>
            <a:xfrm>
              <a:off x="404933" y="642669"/>
              <a:ext cx="651181" cy="590068"/>
              <a:chOff x="404933" y="642669"/>
              <a:chExt cx="651181" cy="590068"/>
            </a:xfrm>
          </p:grpSpPr>
          <p:sp>
            <p:nvSpPr>
              <p:cNvPr id="56" name="Google Shape;56;p9"/>
              <p:cNvSpPr/>
              <p:nvPr/>
            </p:nvSpPr>
            <p:spPr>
              <a:xfrm>
                <a:off x="800997" y="1131689"/>
                <a:ext cx="74742" cy="101048"/>
              </a:xfrm>
              <a:custGeom>
                <a:avLst/>
                <a:gdLst/>
                <a:ahLst/>
                <a:cxnLst/>
                <a:rect l="l" t="t" r="r" b="b"/>
                <a:pathLst>
                  <a:path w="74742" h="101048" extrusionOk="0">
                    <a:moveTo>
                      <a:pt x="5807" y="2071"/>
                    </a:moveTo>
                    <a:cubicBezTo>
                      <a:pt x="-107" y="5924"/>
                      <a:pt x="-1779" y="13836"/>
                      <a:pt x="2071" y="19751"/>
                    </a:cubicBezTo>
                    <a:lnTo>
                      <a:pt x="51256" y="95240"/>
                    </a:lnTo>
                    <a:cubicBezTo>
                      <a:pt x="55109" y="101156"/>
                      <a:pt x="63021" y="102828"/>
                      <a:pt x="68935" y="98975"/>
                    </a:cubicBezTo>
                    <a:cubicBezTo>
                      <a:pt x="74849" y="95125"/>
                      <a:pt x="76521" y="87204"/>
                      <a:pt x="72671" y="81290"/>
                    </a:cubicBezTo>
                    <a:lnTo>
                      <a:pt x="23486" y="5807"/>
                    </a:lnTo>
                    <a:cubicBezTo>
                      <a:pt x="19633" y="-107"/>
                      <a:pt x="11715" y="-1779"/>
                      <a:pt x="5807" y="207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37150" tIns="68550" rIns="137150" bIns="6855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" name="Google Shape;57;p9"/>
              <p:cNvSpPr/>
              <p:nvPr/>
            </p:nvSpPr>
            <p:spPr>
              <a:xfrm>
                <a:off x="701672" y="642669"/>
                <a:ext cx="25557" cy="114074"/>
              </a:xfrm>
              <a:custGeom>
                <a:avLst/>
                <a:gdLst/>
                <a:ahLst/>
                <a:cxnLst/>
                <a:rect l="l" t="t" r="r" b="b"/>
                <a:pathLst>
                  <a:path w="25557" h="114074" extrusionOk="0">
                    <a:moveTo>
                      <a:pt x="25557" y="101296"/>
                    </a:moveTo>
                    <a:lnTo>
                      <a:pt x="25557" y="12779"/>
                    </a:lnTo>
                    <a:cubicBezTo>
                      <a:pt x="25557" y="5724"/>
                      <a:pt x="19834" y="0"/>
                      <a:pt x="12779" y="0"/>
                    </a:cubicBezTo>
                    <a:cubicBezTo>
                      <a:pt x="5725" y="0"/>
                      <a:pt x="0" y="5724"/>
                      <a:pt x="0" y="12779"/>
                    </a:cubicBezTo>
                    <a:lnTo>
                      <a:pt x="0" y="101296"/>
                    </a:lnTo>
                    <a:cubicBezTo>
                      <a:pt x="0" y="108351"/>
                      <a:pt x="5725" y="114075"/>
                      <a:pt x="12779" y="114075"/>
                    </a:cubicBezTo>
                    <a:cubicBezTo>
                      <a:pt x="19834" y="114075"/>
                      <a:pt x="25557" y="108351"/>
                      <a:pt x="25557" y="101296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37150" tIns="68550" rIns="137150" bIns="6855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8" name="Google Shape;58;p9"/>
              <p:cNvSpPr/>
              <p:nvPr/>
            </p:nvSpPr>
            <p:spPr>
              <a:xfrm>
                <a:off x="915083" y="863016"/>
                <a:ext cx="141031" cy="55896"/>
              </a:xfrm>
              <a:custGeom>
                <a:avLst/>
                <a:gdLst/>
                <a:ahLst/>
                <a:cxnLst/>
                <a:rect l="l" t="t" r="r" b="b"/>
                <a:pathLst>
                  <a:path w="141031" h="55896" extrusionOk="0">
                    <a:moveTo>
                      <a:pt x="12785" y="55896"/>
                    </a:moveTo>
                    <a:cubicBezTo>
                      <a:pt x="13884" y="55896"/>
                      <a:pt x="14972" y="55756"/>
                      <a:pt x="16037" y="55473"/>
                    </a:cubicBezTo>
                    <a:lnTo>
                      <a:pt x="131393" y="25166"/>
                    </a:lnTo>
                    <a:cubicBezTo>
                      <a:pt x="135844" y="24042"/>
                      <a:pt x="139348" y="20606"/>
                      <a:pt x="140570" y="16181"/>
                    </a:cubicBezTo>
                    <a:cubicBezTo>
                      <a:pt x="141793" y="11764"/>
                      <a:pt x="140545" y="7021"/>
                      <a:pt x="137309" y="3769"/>
                    </a:cubicBezTo>
                    <a:cubicBezTo>
                      <a:pt x="134072" y="508"/>
                      <a:pt x="129331" y="-757"/>
                      <a:pt x="124906" y="448"/>
                    </a:cubicBezTo>
                    <a:lnTo>
                      <a:pt x="9550" y="30757"/>
                    </a:lnTo>
                    <a:cubicBezTo>
                      <a:pt x="3327" y="32380"/>
                      <a:pt x="-718" y="38377"/>
                      <a:pt x="106" y="44749"/>
                    </a:cubicBezTo>
                    <a:cubicBezTo>
                      <a:pt x="922" y="51130"/>
                      <a:pt x="6355" y="55896"/>
                      <a:pt x="12785" y="55896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37150" tIns="68550" rIns="137150" bIns="6855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9" name="Google Shape;59;p9"/>
              <p:cNvSpPr/>
              <p:nvPr/>
            </p:nvSpPr>
            <p:spPr>
              <a:xfrm>
                <a:off x="404933" y="837612"/>
                <a:ext cx="111006" cy="40279"/>
              </a:xfrm>
              <a:custGeom>
                <a:avLst/>
                <a:gdLst/>
                <a:ahLst/>
                <a:cxnLst/>
                <a:rect l="l" t="t" r="r" b="b"/>
                <a:pathLst>
                  <a:path w="111006" h="40279" extrusionOk="0">
                    <a:moveTo>
                      <a:pt x="10612" y="25371"/>
                    </a:moveTo>
                    <a:lnTo>
                      <a:pt x="96027" y="40088"/>
                    </a:lnTo>
                    <a:cubicBezTo>
                      <a:pt x="96751" y="40213"/>
                      <a:pt x="97482" y="40279"/>
                      <a:pt x="98214" y="40279"/>
                    </a:cubicBezTo>
                    <a:cubicBezTo>
                      <a:pt x="104853" y="40279"/>
                      <a:pt x="110394" y="35196"/>
                      <a:pt x="110961" y="28583"/>
                    </a:cubicBezTo>
                    <a:cubicBezTo>
                      <a:pt x="111517" y="21959"/>
                      <a:pt x="106916" y="16011"/>
                      <a:pt x="100370" y="14896"/>
                    </a:cubicBezTo>
                    <a:lnTo>
                      <a:pt x="14946" y="188"/>
                    </a:lnTo>
                    <a:cubicBezTo>
                      <a:pt x="7991" y="-1010"/>
                      <a:pt x="1386" y="3649"/>
                      <a:pt x="188" y="10612"/>
                    </a:cubicBezTo>
                    <a:cubicBezTo>
                      <a:pt x="-1010" y="17567"/>
                      <a:pt x="3657" y="24172"/>
                      <a:pt x="10612" y="2537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37150" tIns="68550" rIns="137150" bIns="6855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240">
          <p15:clr>
            <a:srgbClr val="FBAE40"/>
          </p15:clr>
        </p15:guide>
        <p15:guide id="2" pos="5760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Пустой слайд">
  <p:cSld name="CUSTOM"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1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>
            <a:spLocks noGrp="1"/>
          </p:cNvSpPr>
          <p:nvPr>
            <p:ph type="title"/>
          </p:nvPr>
        </p:nvSpPr>
        <p:spPr>
          <a:xfrm>
            <a:off x="1097756" y="486728"/>
            <a:ext cx="16092600" cy="198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50" tIns="68550" rIns="137150" bIns="68550" anchor="ctr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ontserrat ExtraBold"/>
              <a:buNone/>
              <a:defRPr sz="6000" b="0" i="0" u="none" strike="noStrike" cap="none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100"/>
              <a:buNone/>
              <a:defRPr sz="2700"/>
            </a:lvl2pPr>
            <a:lvl3pPr lvl="2">
              <a:spcBef>
                <a:spcPts val="0"/>
              </a:spcBef>
              <a:spcAft>
                <a:spcPts val="0"/>
              </a:spcAft>
              <a:buSzPts val="2100"/>
              <a:buNone/>
              <a:defRPr sz="2700"/>
            </a:lvl3pPr>
            <a:lvl4pPr lvl="3">
              <a:spcBef>
                <a:spcPts val="0"/>
              </a:spcBef>
              <a:spcAft>
                <a:spcPts val="0"/>
              </a:spcAft>
              <a:buSzPts val="2100"/>
              <a:buNone/>
              <a:defRPr sz="2700"/>
            </a:lvl4pPr>
            <a:lvl5pPr lvl="4">
              <a:spcBef>
                <a:spcPts val="0"/>
              </a:spcBef>
              <a:spcAft>
                <a:spcPts val="0"/>
              </a:spcAft>
              <a:buSzPts val="2100"/>
              <a:buNone/>
              <a:defRPr sz="2700"/>
            </a:lvl5pPr>
            <a:lvl6pPr lvl="5">
              <a:spcBef>
                <a:spcPts val="0"/>
              </a:spcBef>
              <a:spcAft>
                <a:spcPts val="0"/>
              </a:spcAft>
              <a:buSzPts val="2100"/>
              <a:buNone/>
              <a:defRPr sz="2700"/>
            </a:lvl6pPr>
            <a:lvl7pPr lvl="6">
              <a:spcBef>
                <a:spcPts val="0"/>
              </a:spcBef>
              <a:spcAft>
                <a:spcPts val="0"/>
              </a:spcAft>
              <a:buSzPts val="2100"/>
              <a:buNone/>
              <a:defRPr sz="2700"/>
            </a:lvl7pPr>
            <a:lvl8pPr lvl="7">
              <a:spcBef>
                <a:spcPts val="0"/>
              </a:spcBef>
              <a:spcAft>
                <a:spcPts val="0"/>
              </a:spcAft>
              <a:buSzPts val="2100"/>
              <a:buNone/>
              <a:defRPr sz="2700"/>
            </a:lvl8pPr>
            <a:lvl9pPr lvl="8">
              <a:spcBef>
                <a:spcPts val="0"/>
              </a:spcBef>
              <a:spcAft>
                <a:spcPts val="0"/>
              </a:spcAft>
              <a:buSzPts val="2100"/>
              <a:buNone/>
              <a:defRPr sz="2700"/>
            </a:lvl9pPr>
          </a:lstStyle>
          <a:p>
            <a:endParaRPr/>
          </a:p>
        </p:txBody>
      </p:sp>
      <p:sp>
        <p:nvSpPr>
          <p:cNvPr id="11" name="Google Shape;11;p1"/>
          <p:cNvSpPr txBox="1">
            <a:spLocks noGrp="1"/>
          </p:cNvSpPr>
          <p:nvPr>
            <p:ph type="body" idx="1"/>
          </p:nvPr>
        </p:nvSpPr>
        <p:spPr>
          <a:xfrm>
            <a:off x="1097756" y="2738438"/>
            <a:ext cx="16092600" cy="652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50" tIns="68550" rIns="137150" bIns="6855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40005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Arial"/>
              <a:buChar char="•"/>
              <a:defRPr sz="27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40005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Arial"/>
              <a:buChar char="•"/>
              <a:defRPr sz="27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40005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Arial"/>
              <a:buChar char="•"/>
              <a:defRPr sz="27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40005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Arial"/>
              <a:buChar char="•"/>
              <a:defRPr sz="27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mc:AlternateContent xmlns:mc="http://schemas.openxmlformats.org/markup-compatibility/2006" xmlns:p14="http://schemas.microsoft.com/office/powerpoint/2010/main">
    <mc:Choice Requires="p14">
      <p:transition p14:dur="100">
        <p:fade thruBlk="1"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>
        <p:fade/>
      </p:transition>
    </mc:Fallback>
  </mc:AlternateConten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3240">
          <p15:clr>
            <a:srgbClr val="F26B43"/>
          </p15:clr>
        </p15:guide>
        <p15:guide id="2" pos="5760">
          <p15:clr>
            <a:srgbClr val="F26B43"/>
          </p15:clr>
        </p15:guide>
        <p15:guide id="3" pos="692">
          <p15:clr>
            <a:srgbClr val="F26B43"/>
          </p15:clr>
        </p15:guide>
        <p15:guide id="4" orient="horz" pos="689">
          <p15:clr>
            <a:srgbClr val="F26B43"/>
          </p15:clr>
        </p15:guide>
        <p15:guide id="5" orient="horz" pos="5792">
          <p15:clr>
            <a:srgbClr val="F26B43"/>
          </p15:clr>
        </p15:guide>
        <p15:guide id="6" pos="10829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dk2" tx2="lt2" accent1="accent1" accent2="accent2" accent3="accent3" accent4="accent4" accent5="accent5" accent6="accent6" hlink="hlink" folHlink="folHlink"/>
  <p:sldLayoutIdLst>
    <p:sldLayoutId id="2147483659" r:id="rId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6" Type="http://schemas.openxmlformats.org/officeDocument/2006/relationships/image" Target="../media/image24.png"/><Relationship Id="rId21" Type="http://schemas.openxmlformats.org/officeDocument/2006/relationships/image" Target="../media/image19.png"/><Relationship Id="rId34" Type="http://schemas.openxmlformats.org/officeDocument/2006/relationships/image" Target="../media/image32.png"/><Relationship Id="rId42" Type="http://schemas.openxmlformats.org/officeDocument/2006/relationships/image" Target="../media/image40.png"/><Relationship Id="rId47" Type="http://schemas.openxmlformats.org/officeDocument/2006/relationships/image" Target="../media/image45.png"/><Relationship Id="rId50" Type="http://schemas.openxmlformats.org/officeDocument/2006/relationships/image" Target="../media/image48.png"/><Relationship Id="rId55" Type="http://schemas.openxmlformats.org/officeDocument/2006/relationships/image" Target="../media/image53.png"/><Relationship Id="rId63" Type="http://schemas.openxmlformats.org/officeDocument/2006/relationships/image" Target="../media/image61.png"/><Relationship Id="rId68" Type="http://schemas.openxmlformats.org/officeDocument/2006/relationships/image" Target="../media/image66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6" Type="http://schemas.openxmlformats.org/officeDocument/2006/relationships/image" Target="../media/image14.png"/><Relationship Id="rId29" Type="http://schemas.openxmlformats.org/officeDocument/2006/relationships/image" Target="../media/image27.png"/><Relationship Id="rId11" Type="http://schemas.openxmlformats.org/officeDocument/2006/relationships/image" Target="../media/image9.png"/><Relationship Id="rId24" Type="http://schemas.openxmlformats.org/officeDocument/2006/relationships/image" Target="../media/image22.png"/><Relationship Id="rId32" Type="http://schemas.openxmlformats.org/officeDocument/2006/relationships/image" Target="../media/image30.png"/><Relationship Id="rId37" Type="http://schemas.openxmlformats.org/officeDocument/2006/relationships/image" Target="../media/image35.png"/><Relationship Id="rId40" Type="http://schemas.openxmlformats.org/officeDocument/2006/relationships/image" Target="../media/image38.png"/><Relationship Id="rId45" Type="http://schemas.openxmlformats.org/officeDocument/2006/relationships/image" Target="../media/image43.png"/><Relationship Id="rId53" Type="http://schemas.openxmlformats.org/officeDocument/2006/relationships/image" Target="../media/image51.png"/><Relationship Id="rId58" Type="http://schemas.openxmlformats.org/officeDocument/2006/relationships/image" Target="../media/image56.png"/><Relationship Id="rId66" Type="http://schemas.openxmlformats.org/officeDocument/2006/relationships/image" Target="../media/image64.png"/><Relationship Id="rId5" Type="http://schemas.openxmlformats.org/officeDocument/2006/relationships/image" Target="../media/image3.png"/><Relationship Id="rId61" Type="http://schemas.openxmlformats.org/officeDocument/2006/relationships/image" Target="../media/image59.png"/><Relationship Id="rId19" Type="http://schemas.openxmlformats.org/officeDocument/2006/relationships/image" Target="../media/image17.png"/><Relationship Id="rId14" Type="http://schemas.openxmlformats.org/officeDocument/2006/relationships/image" Target="../media/image12.png"/><Relationship Id="rId22" Type="http://schemas.openxmlformats.org/officeDocument/2006/relationships/image" Target="../media/image20.png"/><Relationship Id="rId27" Type="http://schemas.openxmlformats.org/officeDocument/2006/relationships/image" Target="../media/image25.png"/><Relationship Id="rId30" Type="http://schemas.openxmlformats.org/officeDocument/2006/relationships/image" Target="../media/image28.png"/><Relationship Id="rId35" Type="http://schemas.openxmlformats.org/officeDocument/2006/relationships/image" Target="../media/image33.png"/><Relationship Id="rId43" Type="http://schemas.openxmlformats.org/officeDocument/2006/relationships/image" Target="../media/image41.png"/><Relationship Id="rId48" Type="http://schemas.openxmlformats.org/officeDocument/2006/relationships/image" Target="../media/image46.png"/><Relationship Id="rId56" Type="http://schemas.openxmlformats.org/officeDocument/2006/relationships/image" Target="../media/image54.png"/><Relationship Id="rId64" Type="http://schemas.openxmlformats.org/officeDocument/2006/relationships/image" Target="../media/image62.png"/><Relationship Id="rId8" Type="http://schemas.openxmlformats.org/officeDocument/2006/relationships/image" Target="../media/image6.png"/><Relationship Id="rId51" Type="http://schemas.openxmlformats.org/officeDocument/2006/relationships/image" Target="../media/image49.png"/><Relationship Id="rId3" Type="http://schemas.openxmlformats.org/officeDocument/2006/relationships/image" Target="../media/image1.png"/><Relationship Id="rId12" Type="http://schemas.openxmlformats.org/officeDocument/2006/relationships/image" Target="../media/image10.png"/><Relationship Id="rId17" Type="http://schemas.openxmlformats.org/officeDocument/2006/relationships/image" Target="../media/image15.png"/><Relationship Id="rId25" Type="http://schemas.openxmlformats.org/officeDocument/2006/relationships/image" Target="../media/image23.png"/><Relationship Id="rId33" Type="http://schemas.openxmlformats.org/officeDocument/2006/relationships/image" Target="../media/image31.png"/><Relationship Id="rId38" Type="http://schemas.openxmlformats.org/officeDocument/2006/relationships/image" Target="../media/image36.png"/><Relationship Id="rId46" Type="http://schemas.openxmlformats.org/officeDocument/2006/relationships/image" Target="../media/image44.png"/><Relationship Id="rId59" Type="http://schemas.openxmlformats.org/officeDocument/2006/relationships/image" Target="../media/image57.png"/><Relationship Id="rId67" Type="http://schemas.openxmlformats.org/officeDocument/2006/relationships/image" Target="../media/image65.png"/><Relationship Id="rId20" Type="http://schemas.openxmlformats.org/officeDocument/2006/relationships/image" Target="../media/image18.png"/><Relationship Id="rId41" Type="http://schemas.openxmlformats.org/officeDocument/2006/relationships/image" Target="../media/image39.png"/><Relationship Id="rId54" Type="http://schemas.openxmlformats.org/officeDocument/2006/relationships/image" Target="../media/image52.png"/><Relationship Id="rId62" Type="http://schemas.openxmlformats.org/officeDocument/2006/relationships/image" Target="../media/image60.png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4.png"/><Relationship Id="rId15" Type="http://schemas.openxmlformats.org/officeDocument/2006/relationships/image" Target="../media/image13.png"/><Relationship Id="rId23" Type="http://schemas.openxmlformats.org/officeDocument/2006/relationships/image" Target="../media/image21.png"/><Relationship Id="rId28" Type="http://schemas.openxmlformats.org/officeDocument/2006/relationships/image" Target="../media/image26.png"/><Relationship Id="rId36" Type="http://schemas.openxmlformats.org/officeDocument/2006/relationships/image" Target="../media/image34.png"/><Relationship Id="rId49" Type="http://schemas.openxmlformats.org/officeDocument/2006/relationships/image" Target="../media/image47.png"/><Relationship Id="rId57" Type="http://schemas.openxmlformats.org/officeDocument/2006/relationships/image" Target="../media/image55.png"/><Relationship Id="rId10" Type="http://schemas.openxmlformats.org/officeDocument/2006/relationships/image" Target="../media/image8.png"/><Relationship Id="rId31" Type="http://schemas.openxmlformats.org/officeDocument/2006/relationships/image" Target="../media/image29.png"/><Relationship Id="rId44" Type="http://schemas.openxmlformats.org/officeDocument/2006/relationships/image" Target="../media/image42.png"/><Relationship Id="rId52" Type="http://schemas.openxmlformats.org/officeDocument/2006/relationships/image" Target="../media/image50.png"/><Relationship Id="rId60" Type="http://schemas.openxmlformats.org/officeDocument/2006/relationships/image" Target="../media/image58.png"/><Relationship Id="rId65" Type="http://schemas.openxmlformats.org/officeDocument/2006/relationships/image" Target="../media/image63.png"/><Relationship Id="rId4" Type="http://schemas.openxmlformats.org/officeDocument/2006/relationships/image" Target="../media/image2.png"/><Relationship Id="rId9" Type="http://schemas.openxmlformats.org/officeDocument/2006/relationships/image" Target="../media/image7.png"/><Relationship Id="rId13" Type="http://schemas.openxmlformats.org/officeDocument/2006/relationships/image" Target="../media/image11.png"/><Relationship Id="rId18" Type="http://schemas.openxmlformats.org/officeDocument/2006/relationships/image" Target="../media/image16.png"/><Relationship Id="rId39" Type="http://schemas.openxmlformats.org/officeDocument/2006/relationships/image" Target="../media/image37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2.png"/><Relationship Id="rId3" Type="http://schemas.openxmlformats.org/officeDocument/2006/relationships/image" Target="../media/image67.png"/><Relationship Id="rId7" Type="http://schemas.openxmlformats.org/officeDocument/2006/relationships/image" Target="../media/image7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70.png"/><Relationship Id="rId5" Type="http://schemas.openxmlformats.org/officeDocument/2006/relationships/image" Target="../media/image69.png"/><Relationship Id="rId10" Type="http://schemas.openxmlformats.org/officeDocument/2006/relationships/image" Target="../media/image74.png"/><Relationship Id="rId4" Type="http://schemas.openxmlformats.org/officeDocument/2006/relationships/image" Target="../media/image68.png"/><Relationship Id="rId9" Type="http://schemas.openxmlformats.org/officeDocument/2006/relationships/image" Target="../media/image7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76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80.png"/><Relationship Id="rId3" Type="http://schemas.openxmlformats.org/officeDocument/2006/relationships/image" Target="../media/image67.png"/><Relationship Id="rId7" Type="http://schemas.openxmlformats.org/officeDocument/2006/relationships/image" Target="../media/image7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78.png"/><Relationship Id="rId5" Type="http://schemas.openxmlformats.org/officeDocument/2006/relationships/hyperlink" Target="https://github.com/Deamad/New-project/tree/main/&#1069;&#1090;&#1080;&#1095;&#1077;&#1089;&#1082;&#1080;&#1081;%20&#1074;&#1079;&#1083;&#1086;&#1084;" TargetMode="External"/><Relationship Id="rId4" Type="http://schemas.openxmlformats.org/officeDocument/2006/relationships/image" Target="../media/image77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85.jpg"/><Relationship Id="rId3" Type="http://schemas.openxmlformats.org/officeDocument/2006/relationships/image" Target="../media/image67.png"/><Relationship Id="rId7" Type="http://schemas.openxmlformats.org/officeDocument/2006/relationships/image" Target="../media/image84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83.jpg"/><Relationship Id="rId5" Type="http://schemas.openxmlformats.org/officeDocument/2006/relationships/image" Target="../media/image82.jpg"/><Relationship Id="rId10" Type="http://schemas.openxmlformats.org/officeDocument/2006/relationships/image" Target="../media/image87.jpg"/><Relationship Id="rId4" Type="http://schemas.openxmlformats.org/officeDocument/2006/relationships/image" Target="../media/image81.jpg"/><Relationship Id="rId9" Type="http://schemas.openxmlformats.org/officeDocument/2006/relationships/image" Target="../media/image86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76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80.png"/><Relationship Id="rId3" Type="http://schemas.openxmlformats.org/officeDocument/2006/relationships/image" Target="../media/image67.png"/><Relationship Id="rId7" Type="http://schemas.openxmlformats.org/officeDocument/2006/relationships/image" Target="../media/image7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78.png"/><Relationship Id="rId5" Type="http://schemas.openxmlformats.org/officeDocument/2006/relationships/hyperlink" Target="https://github.com/Deamad/New-project/tree/main/&#1052;&#1086;&#1085;&#1080;&#1090;&#1086;&#1088;&#1080;&#1085;&#1075;%20&#1089;&#1086;&#1073;&#1099;&#1090;&#1080;&#1081;" TargetMode="External"/><Relationship Id="rId4" Type="http://schemas.openxmlformats.org/officeDocument/2006/relationships/image" Target="../media/image7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89.jpg"/><Relationship Id="rId4" Type="http://schemas.openxmlformats.org/officeDocument/2006/relationships/image" Target="../media/image88.jp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image" Target="../media/image90.png"/><Relationship Id="rId7" Type="http://schemas.openxmlformats.org/officeDocument/2006/relationships/image" Target="../media/image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93.png"/><Relationship Id="rId5" Type="http://schemas.openxmlformats.org/officeDocument/2006/relationships/image" Target="../media/image92.png"/><Relationship Id="rId4" Type="http://schemas.openxmlformats.org/officeDocument/2006/relationships/image" Target="../media/image91.png"/><Relationship Id="rId9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D2136"/>
        </a:solidFill>
        <a:effectLst/>
      </p:bgPr>
    </p:bg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5"/>
          <p:cNvSpPr/>
          <p:nvPr/>
        </p:nvSpPr>
        <p:spPr>
          <a:xfrm>
            <a:off x="0" y="0"/>
            <a:ext cx="18268967" cy="102584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79" name="Google Shape;79;p15" descr=" 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629910" y="1371600"/>
            <a:ext cx="7658107" cy="7542864"/>
          </a:xfrm>
          <a:prstGeom prst="rect">
            <a:avLst/>
          </a:prstGeom>
          <a:noFill/>
          <a:ln>
            <a:noFill/>
          </a:ln>
        </p:spPr>
      </p:pic>
      <p:pic>
        <p:nvPicPr>
          <p:cNvPr id="80" name="Google Shape;80;p15" descr=" 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990601" y="989400"/>
            <a:ext cx="2562227" cy="707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81" name="Google Shape;81;p15" descr=" 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3056513" y="1510531"/>
            <a:ext cx="477703" cy="130280"/>
          </a:xfrm>
          <a:prstGeom prst="rect">
            <a:avLst/>
          </a:prstGeom>
          <a:noFill/>
          <a:ln>
            <a:noFill/>
          </a:ln>
        </p:spPr>
      </p:pic>
      <p:pic>
        <p:nvPicPr>
          <p:cNvPr id="82" name="Google Shape;82;p15" descr=" 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3056513" y="1510531"/>
            <a:ext cx="477703" cy="130280"/>
          </a:xfrm>
          <a:prstGeom prst="rect">
            <a:avLst/>
          </a:prstGeom>
          <a:noFill/>
          <a:ln>
            <a:noFill/>
          </a:ln>
        </p:spPr>
      </p:pic>
      <p:pic>
        <p:nvPicPr>
          <p:cNvPr id="83" name="Google Shape;83;p15" descr=" 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1009213" y="1485714"/>
            <a:ext cx="1929425" cy="198527"/>
          </a:xfrm>
          <a:prstGeom prst="rect">
            <a:avLst/>
          </a:prstGeom>
          <a:noFill/>
          <a:ln>
            <a:noFill/>
          </a:ln>
        </p:spPr>
      </p:pic>
      <p:sp>
        <p:nvSpPr>
          <p:cNvPr id="84" name="Google Shape;84;p15"/>
          <p:cNvSpPr/>
          <p:nvPr/>
        </p:nvSpPr>
        <p:spPr>
          <a:xfrm>
            <a:off x="1009651" y="3943350"/>
            <a:ext cx="10137785" cy="146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500"/>
              <a:buFont typeface="Montserrat"/>
              <a:buNone/>
            </a:pPr>
            <a:r>
              <a:rPr lang="ru-RU" sz="75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Дипломная работа</a:t>
            </a:r>
            <a:endParaRPr sz="75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5" name="Google Shape;85;p15"/>
          <p:cNvSpPr/>
          <p:nvPr/>
        </p:nvSpPr>
        <p:spPr>
          <a:xfrm>
            <a:off x="990601" y="9144000"/>
            <a:ext cx="10401310" cy="3524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Font typeface="Montserrat Medium"/>
              <a:buNone/>
            </a:pPr>
            <a:r>
              <a:rPr lang="ru-RU" sz="2200" b="0" i="0" u="none" strike="noStrike" cap="none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ПРОФЕССИЯ: ИНЖЕНЕР ПО ИНФОРМАЦИОННОЙ БЕЗОПАСНОСТИ</a:t>
            </a:r>
            <a:endParaRPr sz="2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86" name="Google Shape;86;p15" descr=" "/>
          <p:cNvPicPr preferRelativeResize="0"/>
          <p:nvPr/>
        </p:nvPicPr>
        <p:blipFill rotWithShape="1">
          <a:blip r:embed="rId7">
            <a:alphaModFix/>
          </a:blip>
          <a:srcRect/>
          <a:stretch/>
        </p:blipFill>
        <p:spPr>
          <a:xfrm>
            <a:off x="1009651" y="5391150"/>
            <a:ext cx="10011276" cy="1926309"/>
          </a:xfrm>
          <a:prstGeom prst="rect">
            <a:avLst/>
          </a:prstGeom>
          <a:noFill/>
          <a:ln>
            <a:noFill/>
          </a:ln>
        </p:spPr>
      </p:pic>
      <p:pic>
        <p:nvPicPr>
          <p:cNvPr id="87" name="Google Shape;87;p15" descr=" "/>
          <p:cNvPicPr preferRelativeResize="0"/>
          <p:nvPr/>
        </p:nvPicPr>
        <p:blipFill rotWithShape="1">
          <a:blip r:embed="rId8">
            <a:alphaModFix/>
          </a:blip>
          <a:srcRect/>
          <a:stretch/>
        </p:blipFill>
        <p:spPr>
          <a:xfrm>
            <a:off x="7753357" y="6905625"/>
            <a:ext cx="790576" cy="780953"/>
          </a:xfrm>
          <a:prstGeom prst="rect">
            <a:avLst/>
          </a:prstGeom>
          <a:noFill/>
          <a:ln>
            <a:noFill/>
          </a:ln>
        </p:spPr>
      </p:pic>
      <p:pic>
        <p:nvPicPr>
          <p:cNvPr id="88" name="Google Shape;88;p15" descr=" "/>
          <p:cNvPicPr preferRelativeResize="0"/>
          <p:nvPr/>
        </p:nvPicPr>
        <p:blipFill rotWithShape="1">
          <a:blip r:embed="rId9">
            <a:alphaModFix/>
          </a:blip>
          <a:srcRect/>
          <a:stretch/>
        </p:blipFill>
        <p:spPr>
          <a:xfrm>
            <a:off x="7521894" y="0"/>
            <a:ext cx="2482654" cy="1451587"/>
          </a:xfrm>
          <a:prstGeom prst="rect">
            <a:avLst/>
          </a:prstGeom>
          <a:noFill/>
          <a:ln>
            <a:noFill/>
          </a:ln>
        </p:spPr>
      </p:pic>
      <p:pic>
        <p:nvPicPr>
          <p:cNvPr id="89" name="Google Shape;89;p15" descr=" "/>
          <p:cNvPicPr preferRelativeResize="0"/>
          <p:nvPr/>
        </p:nvPicPr>
        <p:blipFill rotWithShape="1">
          <a:blip r:embed="rId10">
            <a:alphaModFix/>
          </a:blip>
          <a:srcRect/>
          <a:stretch/>
        </p:blipFill>
        <p:spPr>
          <a:xfrm>
            <a:off x="7484552" y="616358"/>
            <a:ext cx="2122084" cy="1450048"/>
          </a:xfrm>
          <a:prstGeom prst="rect">
            <a:avLst/>
          </a:prstGeom>
          <a:noFill/>
          <a:ln>
            <a:noFill/>
          </a:ln>
        </p:spPr>
      </p:pic>
      <p:pic>
        <p:nvPicPr>
          <p:cNvPr id="90" name="Google Shape;90;p15" descr=" "/>
          <p:cNvPicPr preferRelativeResize="0"/>
          <p:nvPr/>
        </p:nvPicPr>
        <p:blipFill rotWithShape="1">
          <a:blip r:embed="rId11">
            <a:alphaModFix/>
          </a:blip>
          <a:srcRect/>
          <a:stretch/>
        </p:blipFill>
        <p:spPr>
          <a:xfrm>
            <a:off x="9912444" y="0"/>
            <a:ext cx="268484" cy="1028333"/>
          </a:xfrm>
          <a:prstGeom prst="rect">
            <a:avLst/>
          </a:prstGeom>
          <a:noFill/>
          <a:ln>
            <a:noFill/>
          </a:ln>
        </p:spPr>
      </p:pic>
      <p:pic>
        <p:nvPicPr>
          <p:cNvPr id="91" name="Google Shape;91;p15" descr=" "/>
          <p:cNvPicPr preferRelativeResize="0"/>
          <p:nvPr/>
        </p:nvPicPr>
        <p:blipFill rotWithShape="1">
          <a:blip r:embed="rId12">
            <a:alphaModFix/>
          </a:blip>
          <a:srcRect/>
          <a:stretch/>
        </p:blipFill>
        <p:spPr>
          <a:xfrm>
            <a:off x="7676209" y="518680"/>
            <a:ext cx="1579432" cy="1055954"/>
          </a:xfrm>
          <a:prstGeom prst="rect">
            <a:avLst/>
          </a:prstGeom>
          <a:noFill/>
          <a:ln>
            <a:noFill/>
          </a:ln>
        </p:spPr>
      </p:pic>
      <p:pic>
        <p:nvPicPr>
          <p:cNvPr id="92" name="Google Shape;92;p15" descr=" "/>
          <p:cNvPicPr preferRelativeResize="0"/>
          <p:nvPr/>
        </p:nvPicPr>
        <p:blipFill rotWithShape="1">
          <a:blip r:embed="rId13">
            <a:alphaModFix/>
          </a:blip>
          <a:srcRect/>
          <a:stretch/>
        </p:blipFill>
        <p:spPr>
          <a:xfrm>
            <a:off x="8125488" y="101971"/>
            <a:ext cx="927262" cy="631539"/>
          </a:xfrm>
          <a:prstGeom prst="rect">
            <a:avLst/>
          </a:prstGeom>
          <a:noFill/>
          <a:ln>
            <a:noFill/>
          </a:ln>
        </p:spPr>
      </p:pic>
      <p:pic>
        <p:nvPicPr>
          <p:cNvPr id="93" name="Google Shape;93;p15" descr=" "/>
          <p:cNvPicPr preferRelativeResize="0"/>
          <p:nvPr/>
        </p:nvPicPr>
        <p:blipFill rotWithShape="1">
          <a:blip r:embed="rId14">
            <a:alphaModFix/>
          </a:blip>
          <a:srcRect/>
          <a:stretch/>
        </p:blipFill>
        <p:spPr>
          <a:xfrm>
            <a:off x="8917744" y="-1346936"/>
            <a:ext cx="932508" cy="770081"/>
          </a:xfrm>
          <a:prstGeom prst="rect">
            <a:avLst/>
          </a:prstGeom>
          <a:noFill/>
          <a:ln>
            <a:noFill/>
          </a:ln>
        </p:spPr>
      </p:pic>
      <p:pic>
        <p:nvPicPr>
          <p:cNvPr id="94" name="Google Shape;94;p15" descr=" "/>
          <p:cNvPicPr preferRelativeResize="0"/>
          <p:nvPr/>
        </p:nvPicPr>
        <p:blipFill rotWithShape="1">
          <a:blip r:embed="rId15">
            <a:alphaModFix/>
          </a:blip>
          <a:srcRect/>
          <a:stretch/>
        </p:blipFill>
        <p:spPr>
          <a:xfrm>
            <a:off x="8530738" y="51169"/>
            <a:ext cx="552749" cy="579716"/>
          </a:xfrm>
          <a:prstGeom prst="rect">
            <a:avLst/>
          </a:prstGeom>
          <a:noFill/>
          <a:ln>
            <a:noFill/>
          </a:ln>
        </p:spPr>
      </p:pic>
      <p:pic>
        <p:nvPicPr>
          <p:cNvPr id="95" name="Google Shape;95;p15" descr=" "/>
          <p:cNvPicPr preferRelativeResize="0"/>
          <p:nvPr/>
        </p:nvPicPr>
        <p:blipFill rotWithShape="1">
          <a:blip r:embed="rId14">
            <a:alphaModFix/>
          </a:blip>
          <a:srcRect/>
          <a:stretch/>
        </p:blipFill>
        <p:spPr>
          <a:xfrm>
            <a:off x="8889107" y="-1060749"/>
            <a:ext cx="735707" cy="595433"/>
          </a:xfrm>
          <a:prstGeom prst="rect">
            <a:avLst/>
          </a:prstGeom>
          <a:noFill/>
          <a:ln>
            <a:noFill/>
          </a:ln>
        </p:spPr>
      </p:pic>
      <p:pic>
        <p:nvPicPr>
          <p:cNvPr id="96" name="Google Shape;96;p15" descr=" "/>
          <p:cNvPicPr preferRelativeResize="0"/>
          <p:nvPr/>
        </p:nvPicPr>
        <p:blipFill rotWithShape="1">
          <a:blip r:embed="rId16">
            <a:alphaModFix/>
          </a:blip>
          <a:srcRect/>
          <a:stretch/>
        </p:blipFill>
        <p:spPr>
          <a:xfrm>
            <a:off x="8655721" y="0"/>
            <a:ext cx="542195" cy="504018"/>
          </a:xfrm>
          <a:prstGeom prst="rect">
            <a:avLst/>
          </a:prstGeom>
          <a:noFill/>
          <a:ln>
            <a:noFill/>
          </a:ln>
        </p:spPr>
      </p:pic>
      <p:pic>
        <p:nvPicPr>
          <p:cNvPr id="97" name="Google Shape;97;p15" descr=" "/>
          <p:cNvPicPr preferRelativeResize="0"/>
          <p:nvPr/>
        </p:nvPicPr>
        <p:blipFill rotWithShape="1">
          <a:blip r:embed="rId17">
            <a:alphaModFix/>
          </a:blip>
          <a:srcRect/>
          <a:stretch/>
        </p:blipFill>
        <p:spPr>
          <a:xfrm>
            <a:off x="9992510" y="46300"/>
            <a:ext cx="259792" cy="1046815"/>
          </a:xfrm>
          <a:prstGeom prst="rect">
            <a:avLst/>
          </a:prstGeom>
          <a:noFill/>
          <a:ln>
            <a:noFill/>
          </a:ln>
        </p:spPr>
      </p:pic>
      <p:pic>
        <p:nvPicPr>
          <p:cNvPr id="98" name="Google Shape;98;p15" descr=" "/>
          <p:cNvPicPr preferRelativeResize="0"/>
          <p:nvPr/>
        </p:nvPicPr>
        <p:blipFill rotWithShape="1">
          <a:blip r:embed="rId14">
            <a:alphaModFix/>
          </a:blip>
          <a:srcRect/>
          <a:stretch/>
        </p:blipFill>
        <p:spPr>
          <a:xfrm>
            <a:off x="8906026" y="-1509140"/>
            <a:ext cx="951531" cy="761588"/>
          </a:xfrm>
          <a:prstGeom prst="rect">
            <a:avLst/>
          </a:prstGeom>
          <a:noFill/>
          <a:ln>
            <a:noFill/>
          </a:ln>
        </p:spPr>
      </p:pic>
      <p:pic>
        <p:nvPicPr>
          <p:cNvPr id="99" name="Google Shape;99;p15" descr=" "/>
          <p:cNvPicPr preferRelativeResize="0"/>
          <p:nvPr/>
        </p:nvPicPr>
        <p:blipFill rotWithShape="1">
          <a:blip r:embed="rId14">
            <a:alphaModFix/>
          </a:blip>
          <a:srcRect/>
          <a:stretch/>
        </p:blipFill>
        <p:spPr>
          <a:xfrm>
            <a:off x="7923923" y="-739996"/>
            <a:ext cx="717366" cy="669869"/>
          </a:xfrm>
          <a:prstGeom prst="rect">
            <a:avLst/>
          </a:prstGeom>
          <a:noFill/>
          <a:ln>
            <a:noFill/>
          </a:ln>
        </p:spPr>
      </p:pic>
      <p:pic>
        <p:nvPicPr>
          <p:cNvPr id="100" name="Google Shape;100;p15" descr=" "/>
          <p:cNvPicPr preferRelativeResize="0"/>
          <p:nvPr/>
        </p:nvPicPr>
        <p:blipFill rotWithShape="1">
          <a:blip r:embed="rId14">
            <a:alphaModFix/>
          </a:blip>
          <a:srcRect/>
          <a:stretch/>
        </p:blipFill>
        <p:spPr>
          <a:xfrm>
            <a:off x="7992065" y="-953356"/>
            <a:ext cx="742796" cy="763121"/>
          </a:xfrm>
          <a:prstGeom prst="rect">
            <a:avLst/>
          </a:prstGeom>
          <a:noFill/>
          <a:ln>
            <a:noFill/>
          </a:ln>
        </p:spPr>
      </p:pic>
      <p:pic>
        <p:nvPicPr>
          <p:cNvPr id="101" name="Google Shape;101;p15" descr=" "/>
          <p:cNvPicPr preferRelativeResize="0"/>
          <p:nvPr/>
        </p:nvPicPr>
        <p:blipFill rotWithShape="1">
          <a:blip r:embed="rId14">
            <a:alphaModFix/>
          </a:blip>
          <a:srcRect/>
          <a:stretch/>
        </p:blipFill>
        <p:spPr>
          <a:xfrm>
            <a:off x="8075673" y="-1073730"/>
            <a:ext cx="728995" cy="762884"/>
          </a:xfrm>
          <a:prstGeom prst="rect">
            <a:avLst/>
          </a:prstGeom>
          <a:noFill/>
          <a:ln>
            <a:noFill/>
          </a:ln>
        </p:spPr>
      </p:pic>
      <p:pic>
        <p:nvPicPr>
          <p:cNvPr id="102" name="Google Shape;102;p15" descr=" "/>
          <p:cNvPicPr preferRelativeResize="0"/>
          <p:nvPr/>
        </p:nvPicPr>
        <p:blipFill rotWithShape="1">
          <a:blip r:embed="rId14">
            <a:alphaModFix/>
          </a:blip>
          <a:srcRect/>
          <a:stretch/>
        </p:blipFill>
        <p:spPr>
          <a:xfrm>
            <a:off x="8288150" y="-335314"/>
            <a:ext cx="565823" cy="537679"/>
          </a:xfrm>
          <a:prstGeom prst="rect">
            <a:avLst/>
          </a:prstGeom>
          <a:noFill/>
          <a:ln>
            <a:noFill/>
          </a:ln>
        </p:spPr>
      </p:pic>
      <p:pic>
        <p:nvPicPr>
          <p:cNvPr id="103" name="Google Shape;103;p15" descr=" "/>
          <p:cNvPicPr preferRelativeResize="0"/>
          <p:nvPr/>
        </p:nvPicPr>
        <p:blipFill rotWithShape="1">
          <a:blip r:embed="rId18">
            <a:alphaModFix/>
          </a:blip>
          <a:srcRect/>
          <a:stretch/>
        </p:blipFill>
        <p:spPr>
          <a:xfrm>
            <a:off x="8846967" y="0"/>
            <a:ext cx="480684" cy="25101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4" name="Google Shape;104;p15" descr=" "/>
          <p:cNvPicPr preferRelativeResize="0"/>
          <p:nvPr/>
        </p:nvPicPr>
        <p:blipFill rotWithShape="1">
          <a:blip r:embed="rId19">
            <a:alphaModFix/>
          </a:blip>
          <a:srcRect/>
          <a:stretch/>
        </p:blipFill>
        <p:spPr>
          <a:xfrm>
            <a:off x="8363249" y="0"/>
            <a:ext cx="514981" cy="95234"/>
          </a:xfrm>
          <a:prstGeom prst="rect">
            <a:avLst/>
          </a:prstGeom>
          <a:noFill/>
          <a:ln>
            <a:noFill/>
          </a:ln>
        </p:spPr>
      </p:pic>
      <p:pic>
        <p:nvPicPr>
          <p:cNvPr id="105" name="Google Shape;105;p15" descr=" "/>
          <p:cNvPicPr preferRelativeResize="0"/>
          <p:nvPr/>
        </p:nvPicPr>
        <p:blipFill rotWithShape="1">
          <a:blip r:embed="rId20">
            <a:alphaModFix/>
          </a:blip>
          <a:srcRect/>
          <a:stretch/>
        </p:blipFill>
        <p:spPr>
          <a:xfrm>
            <a:off x="7621938" y="97785"/>
            <a:ext cx="458192" cy="85111"/>
          </a:xfrm>
          <a:prstGeom prst="rect">
            <a:avLst/>
          </a:prstGeom>
          <a:noFill/>
          <a:ln>
            <a:noFill/>
          </a:ln>
        </p:spPr>
      </p:pic>
      <p:pic>
        <p:nvPicPr>
          <p:cNvPr id="106" name="Google Shape;106;p15" descr=" "/>
          <p:cNvPicPr preferRelativeResize="0"/>
          <p:nvPr/>
        </p:nvPicPr>
        <p:blipFill rotWithShape="1">
          <a:blip r:embed="rId14">
            <a:alphaModFix/>
          </a:blip>
          <a:srcRect/>
          <a:stretch/>
        </p:blipFill>
        <p:spPr>
          <a:xfrm>
            <a:off x="9903276" y="-590173"/>
            <a:ext cx="483260" cy="469454"/>
          </a:xfrm>
          <a:prstGeom prst="rect">
            <a:avLst/>
          </a:prstGeom>
          <a:noFill/>
          <a:ln>
            <a:noFill/>
          </a:ln>
        </p:spPr>
      </p:pic>
      <p:pic>
        <p:nvPicPr>
          <p:cNvPr id="107" name="Google Shape;107;p15" descr=" "/>
          <p:cNvPicPr preferRelativeResize="0"/>
          <p:nvPr/>
        </p:nvPicPr>
        <p:blipFill rotWithShape="1">
          <a:blip r:embed="rId14">
            <a:alphaModFix/>
          </a:blip>
          <a:srcRect/>
          <a:stretch/>
        </p:blipFill>
        <p:spPr>
          <a:xfrm>
            <a:off x="7828677" y="-306586"/>
            <a:ext cx="447865" cy="4206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08" name="Google Shape;108;p15" descr=" "/>
          <p:cNvPicPr preferRelativeResize="0"/>
          <p:nvPr/>
        </p:nvPicPr>
        <p:blipFill rotWithShape="1">
          <a:blip r:embed="rId14">
            <a:alphaModFix/>
          </a:blip>
          <a:srcRect/>
          <a:stretch/>
        </p:blipFill>
        <p:spPr>
          <a:xfrm>
            <a:off x="9891697" y="-711719"/>
            <a:ext cx="641734" cy="602492"/>
          </a:xfrm>
          <a:prstGeom prst="rect">
            <a:avLst/>
          </a:prstGeom>
          <a:noFill/>
          <a:ln>
            <a:noFill/>
          </a:ln>
        </p:spPr>
      </p:pic>
      <p:pic>
        <p:nvPicPr>
          <p:cNvPr id="109" name="Google Shape;109;p15" descr=" "/>
          <p:cNvPicPr preferRelativeResize="0"/>
          <p:nvPr/>
        </p:nvPicPr>
        <p:blipFill rotWithShape="1">
          <a:blip r:embed="rId21">
            <a:alphaModFix/>
          </a:blip>
          <a:srcRect/>
          <a:stretch/>
        </p:blipFill>
        <p:spPr>
          <a:xfrm>
            <a:off x="9165704" y="299493"/>
            <a:ext cx="183654" cy="325856"/>
          </a:xfrm>
          <a:prstGeom prst="rect">
            <a:avLst/>
          </a:prstGeom>
          <a:noFill/>
          <a:ln>
            <a:noFill/>
          </a:ln>
        </p:spPr>
      </p:pic>
      <p:pic>
        <p:nvPicPr>
          <p:cNvPr id="110" name="Google Shape;110;p15" descr=" "/>
          <p:cNvPicPr preferRelativeResize="0"/>
          <p:nvPr/>
        </p:nvPicPr>
        <p:blipFill rotWithShape="1">
          <a:blip r:embed="rId14">
            <a:alphaModFix/>
          </a:blip>
          <a:srcRect/>
          <a:stretch/>
        </p:blipFill>
        <p:spPr>
          <a:xfrm>
            <a:off x="9001784" y="-805439"/>
            <a:ext cx="359439" cy="287204"/>
          </a:xfrm>
          <a:prstGeom prst="rect">
            <a:avLst/>
          </a:prstGeom>
          <a:noFill/>
          <a:ln>
            <a:noFill/>
          </a:ln>
        </p:spPr>
      </p:pic>
      <p:pic>
        <p:nvPicPr>
          <p:cNvPr id="111" name="Google Shape;111;p15" descr=" "/>
          <p:cNvPicPr preferRelativeResize="0"/>
          <p:nvPr/>
        </p:nvPicPr>
        <p:blipFill rotWithShape="1">
          <a:blip r:embed="rId22">
            <a:alphaModFix/>
          </a:blip>
          <a:srcRect/>
          <a:stretch/>
        </p:blipFill>
        <p:spPr>
          <a:xfrm>
            <a:off x="9042456" y="257482"/>
            <a:ext cx="223873" cy="329381"/>
          </a:xfrm>
          <a:prstGeom prst="rect">
            <a:avLst/>
          </a:prstGeom>
          <a:noFill/>
          <a:ln>
            <a:noFill/>
          </a:ln>
        </p:spPr>
      </p:pic>
      <p:pic>
        <p:nvPicPr>
          <p:cNvPr id="112" name="Google Shape;112;p15" descr=" "/>
          <p:cNvPicPr preferRelativeResize="0"/>
          <p:nvPr/>
        </p:nvPicPr>
        <p:blipFill rotWithShape="1">
          <a:blip r:embed="rId23">
            <a:alphaModFix/>
          </a:blip>
          <a:srcRect/>
          <a:stretch/>
        </p:blipFill>
        <p:spPr>
          <a:xfrm>
            <a:off x="9668381" y="1097426"/>
            <a:ext cx="214334" cy="2729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13" name="Google Shape;113;p15" descr=" "/>
          <p:cNvPicPr preferRelativeResize="0"/>
          <p:nvPr/>
        </p:nvPicPr>
        <p:blipFill rotWithShape="1">
          <a:blip r:embed="rId14">
            <a:alphaModFix/>
          </a:blip>
          <a:srcRect/>
          <a:stretch/>
        </p:blipFill>
        <p:spPr>
          <a:xfrm>
            <a:off x="8374422" y="-1131428"/>
            <a:ext cx="434903" cy="473987"/>
          </a:xfrm>
          <a:prstGeom prst="rect">
            <a:avLst/>
          </a:prstGeom>
          <a:noFill/>
          <a:ln>
            <a:noFill/>
          </a:ln>
        </p:spPr>
      </p:pic>
      <p:pic>
        <p:nvPicPr>
          <p:cNvPr id="114" name="Google Shape;114;p15" descr=" "/>
          <p:cNvPicPr preferRelativeResize="0"/>
          <p:nvPr/>
        </p:nvPicPr>
        <p:blipFill rotWithShape="1">
          <a:blip r:embed="rId14">
            <a:alphaModFix/>
          </a:blip>
          <a:srcRect/>
          <a:stretch/>
        </p:blipFill>
        <p:spPr>
          <a:xfrm>
            <a:off x="8722905" y="-810109"/>
            <a:ext cx="271073" cy="248689"/>
          </a:xfrm>
          <a:prstGeom prst="rect">
            <a:avLst/>
          </a:prstGeom>
          <a:noFill/>
          <a:ln>
            <a:noFill/>
          </a:ln>
        </p:spPr>
      </p:pic>
      <p:pic>
        <p:nvPicPr>
          <p:cNvPr id="115" name="Google Shape;115;p15" descr=" "/>
          <p:cNvPicPr preferRelativeResize="0"/>
          <p:nvPr/>
        </p:nvPicPr>
        <p:blipFill rotWithShape="1">
          <a:blip r:embed="rId24">
            <a:alphaModFix/>
          </a:blip>
          <a:srcRect/>
          <a:stretch/>
        </p:blipFill>
        <p:spPr>
          <a:xfrm>
            <a:off x="7760729" y="5418"/>
            <a:ext cx="226575" cy="71959"/>
          </a:xfrm>
          <a:prstGeom prst="rect">
            <a:avLst/>
          </a:prstGeom>
          <a:noFill/>
          <a:ln>
            <a:noFill/>
          </a:ln>
        </p:spPr>
      </p:pic>
      <p:pic>
        <p:nvPicPr>
          <p:cNvPr id="116" name="Google Shape;116;p15" descr=" "/>
          <p:cNvPicPr preferRelativeResize="0"/>
          <p:nvPr/>
        </p:nvPicPr>
        <p:blipFill rotWithShape="1">
          <a:blip r:embed="rId25">
            <a:alphaModFix/>
          </a:blip>
          <a:srcRect/>
          <a:stretch/>
        </p:blipFill>
        <p:spPr>
          <a:xfrm>
            <a:off x="7922813" y="1821205"/>
            <a:ext cx="379653" cy="1888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17" name="Google Shape;117;p15" descr=" "/>
          <p:cNvPicPr preferRelativeResize="0"/>
          <p:nvPr/>
        </p:nvPicPr>
        <p:blipFill rotWithShape="1">
          <a:blip r:embed="rId14">
            <a:alphaModFix/>
          </a:blip>
          <a:srcRect/>
          <a:stretch/>
        </p:blipFill>
        <p:spPr>
          <a:xfrm>
            <a:off x="9582203" y="-619409"/>
            <a:ext cx="394297" cy="34104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8" name="Google Shape;118;p15" descr=" "/>
          <p:cNvPicPr preferRelativeResize="0"/>
          <p:nvPr/>
        </p:nvPicPr>
        <p:blipFill rotWithShape="1">
          <a:blip r:embed="rId26">
            <a:alphaModFix/>
          </a:blip>
          <a:srcRect/>
          <a:stretch/>
        </p:blipFill>
        <p:spPr>
          <a:xfrm>
            <a:off x="8471548" y="2047391"/>
            <a:ext cx="335862" cy="68168"/>
          </a:xfrm>
          <a:prstGeom prst="rect">
            <a:avLst/>
          </a:prstGeom>
          <a:noFill/>
          <a:ln>
            <a:noFill/>
          </a:ln>
        </p:spPr>
      </p:pic>
      <p:pic>
        <p:nvPicPr>
          <p:cNvPr id="119" name="Google Shape;119;p15" descr=" "/>
          <p:cNvPicPr preferRelativeResize="0"/>
          <p:nvPr/>
        </p:nvPicPr>
        <p:blipFill rotWithShape="1">
          <a:blip r:embed="rId27">
            <a:alphaModFix/>
          </a:blip>
          <a:srcRect/>
          <a:stretch/>
        </p:blipFill>
        <p:spPr>
          <a:xfrm>
            <a:off x="9072869" y="1742582"/>
            <a:ext cx="226737" cy="9398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0" name="Google Shape;120;p15" descr=" "/>
          <p:cNvPicPr preferRelativeResize="0"/>
          <p:nvPr/>
        </p:nvPicPr>
        <p:blipFill rotWithShape="1">
          <a:blip r:embed="rId14">
            <a:alphaModFix/>
          </a:blip>
          <a:srcRect/>
          <a:stretch/>
        </p:blipFill>
        <p:spPr>
          <a:xfrm>
            <a:off x="9408187" y="-705901"/>
            <a:ext cx="231908" cy="16653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1" name="Google Shape;121;p15" descr=" "/>
          <p:cNvPicPr preferRelativeResize="0"/>
          <p:nvPr/>
        </p:nvPicPr>
        <p:blipFill rotWithShape="1">
          <a:blip r:embed="rId14">
            <a:alphaModFix/>
          </a:blip>
          <a:srcRect/>
          <a:stretch/>
        </p:blipFill>
        <p:spPr>
          <a:xfrm>
            <a:off x="9720074" y="-808006"/>
            <a:ext cx="269997" cy="206379"/>
          </a:xfrm>
          <a:prstGeom prst="rect">
            <a:avLst/>
          </a:prstGeom>
          <a:noFill/>
          <a:ln>
            <a:noFill/>
          </a:ln>
        </p:spPr>
      </p:pic>
      <p:pic>
        <p:nvPicPr>
          <p:cNvPr id="122" name="Google Shape;122;p15" descr=" "/>
          <p:cNvPicPr preferRelativeResize="0"/>
          <p:nvPr/>
        </p:nvPicPr>
        <p:blipFill rotWithShape="1">
          <a:blip r:embed="rId28">
            <a:alphaModFix/>
          </a:blip>
          <a:srcRect/>
          <a:stretch/>
        </p:blipFill>
        <p:spPr>
          <a:xfrm>
            <a:off x="9783734" y="1185170"/>
            <a:ext cx="154044" cy="19394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3" name="Google Shape;123;p15" descr=" "/>
          <p:cNvPicPr preferRelativeResize="0"/>
          <p:nvPr/>
        </p:nvPicPr>
        <p:blipFill rotWithShape="1">
          <a:blip r:embed="rId14">
            <a:alphaModFix/>
          </a:blip>
          <a:srcRect/>
          <a:stretch/>
        </p:blipFill>
        <p:spPr>
          <a:xfrm>
            <a:off x="9898144" y="-359750"/>
            <a:ext cx="185918" cy="17652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4" name="Google Shape;124;p15" descr=" "/>
          <p:cNvPicPr preferRelativeResize="0"/>
          <p:nvPr/>
        </p:nvPicPr>
        <p:blipFill rotWithShape="1">
          <a:blip r:embed="rId14">
            <a:alphaModFix/>
          </a:blip>
          <a:srcRect/>
          <a:stretch/>
        </p:blipFill>
        <p:spPr>
          <a:xfrm>
            <a:off x="9650499" y="-764084"/>
            <a:ext cx="142953" cy="108409"/>
          </a:xfrm>
          <a:prstGeom prst="rect">
            <a:avLst/>
          </a:prstGeom>
          <a:noFill/>
          <a:ln>
            <a:noFill/>
          </a:ln>
        </p:spPr>
      </p:pic>
      <p:pic>
        <p:nvPicPr>
          <p:cNvPr id="125" name="Google Shape;125;p15" descr=" "/>
          <p:cNvPicPr preferRelativeResize="0"/>
          <p:nvPr/>
        </p:nvPicPr>
        <p:blipFill rotWithShape="1">
          <a:blip r:embed="rId14">
            <a:alphaModFix/>
          </a:blip>
          <a:srcRect/>
          <a:stretch/>
        </p:blipFill>
        <p:spPr>
          <a:xfrm>
            <a:off x="9773334" y="-623097"/>
            <a:ext cx="182410" cy="156029"/>
          </a:xfrm>
          <a:prstGeom prst="rect">
            <a:avLst/>
          </a:prstGeom>
          <a:noFill/>
          <a:ln>
            <a:noFill/>
          </a:ln>
        </p:spPr>
      </p:pic>
      <p:pic>
        <p:nvPicPr>
          <p:cNvPr id="126" name="Google Shape;126;p15" descr=" "/>
          <p:cNvPicPr preferRelativeResize="0"/>
          <p:nvPr/>
        </p:nvPicPr>
        <p:blipFill rotWithShape="1">
          <a:blip r:embed="rId29">
            <a:alphaModFix/>
          </a:blip>
          <a:srcRect/>
          <a:stretch/>
        </p:blipFill>
        <p:spPr>
          <a:xfrm>
            <a:off x="9317797" y="1647472"/>
            <a:ext cx="155502" cy="9038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7" name="Google Shape;127;p15" descr=" "/>
          <p:cNvPicPr preferRelativeResize="0"/>
          <p:nvPr/>
        </p:nvPicPr>
        <p:blipFill rotWithShape="1">
          <a:blip r:embed="rId30">
            <a:alphaModFix/>
          </a:blip>
          <a:srcRect/>
          <a:stretch/>
        </p:blipFill>
        <p:spPr>
          <a:xfrm>
            <a:off x="7471091" y="522801"/>
            <a:ext cx="94017" cy="6926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8" name="Google Shape;128;p15" descr=" "/>
          <p:cNvPicPr preferRelativeResize="0"/>
          <p:nvPr/>
        </p:nvPicPr>
        <p:blipFill rotWithShape="1">
          <a:blip r:embed="rId31">
            <a:alphaModFix/>
          </a:blip>
          <a:srcRect/>
          <a:stretch/>
        </p:blipFill>
        <p:spPr>
          <a:xfrm>
            <a:off x="7475318" y="354602"/>
            <a:ext cx="73975" cy="87376"/>
          </a:xfrm>
          <a:prstGeom prst="rect">
            <a:avLst/>
          </a:prstGeom>
          <a:noFill/>
          <a:ln>
            <a:noFill/>
          </a:ln>
        </p:spPr>
      </p:pic>
      <p:pic>
        <p:nvPicPr>
          <p:cNvPr id="129" name="Google Shape;129;p15" descr=" "/>
          <p:cNvPicPr preferRelativeResize="0"/>
          <p:nvPr/>
        </p:nvPicPr>
        <p:blipFill rotWithShape="1">
          <a:blip r:embed="rId32">
            <a:alphaModFix/>
          </a:blip>
          <a:srcRect/>
          <a:stretch/>
        </p:blipFill>
        <p:spPr>
          <a:xfrm>
            <a:off x="7382584" y="809820"/>
            <a:ext cx="79196" cy="7473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0" name="Google Shape;130;p15" descr=" "/>
          <p:cNvPicPr preferRelativeResize="0"/>
          <p:nvPr/>
        </p:nvPicPr>
        <p:blipFill rotWithShape="1">
          <a:blip r:embed="rId14">
            <a:alphaModFix/>
          </a:blip>
          <a:srcRect/>
          <a:stretch/>
        </p:blipFill>
        <p:spPr>
          <a:xfrm>
            <a:off x="8821689" y="-835791"/>
            <a:ext cx="94449" cy="88814"/>
          </a:xfrm>
          <a:prstGeom prst="rect">
            <a:avLst/>
          </a:prstGeom>
          <a:noFill/>
          <a:ln>
            <a:noFill/>
          </a:ln>
        </p:spPr>
      </p:pic>
      <p:pic>
        <p:nvPicPr>
          <p:cNvPr id="131" name="Google Shape;131;p15" descr=" "/>
          <p:cNvPicPr preferRelativeResize="0"/>
          <p:nvPr/>
        </p:nvPicPr>
        <p:blipFill rotWithShape="1">
          <a:blip r:embed="rId33">
            <a:alphaModFix/>
          </a:blip>
          <a:srcRect/>
          <a:stretch/>
        </p:blipFill>
        <p:spPr>
          <a:xfrm>
            <a:off x="7444585" y="1107137"/>
            <a:ext cx="80237" cy="112384"/>
          </a:xfrm>
          <a:prstGeom prst="rect">
            <a:avLst/>
          </a:prstGeom>
          <a:noFill/>
          <a:ln>
            <a:noFill/>
          </a:ln>
        </p:spPr>
      </p:pic>
      <p:pic>
        <p:nvPicPr>
          <p:cNvPr id="132" name="Google Shape;132;p15" descr=" "/>
          <p:cNvPicPr preferRelativeResize="0"/>
          <p:nvPr/>
        </p:nvPicPr>
        <p:blipFill rotWithShape="1">
          <a:blip r:embed="rId34">
            <a:alphaModFix/>
          </a:blip>
          <a:srcRect/>
          <a:stretch/>
        </p:blipFill>
        <p:spPr>
          <a:xfrm>
            <a:off x="7525361" y="1035704"/>
            <a:ext cx="94407" cy="54504"/>
          </a:xfrm>
          <a:prstGeom prst="rect">
            <a:avLst/>
          </a:prstGeom>
          <a:noFill/>
          <a:ln>
            <a:noFill/>
          </a:ln>
        </p:spPr>
      </p:pic>
      <p:pic>
        <p:nvPicPr>
          <p:cNvPr id="133" name="Google Shape;133;p15" descr=" "/>
          <p:cNvPicPr preferRelativeResize="0"/>
          <p:nvPr/>
        </p:nvPicPr>
        <p:blipFill rotWithShape="1">
          <a:blip r:embed="rId35">
            <a:alphaModFix/>
          </a:blip>
          <a:srcRect/>
          <a:stretch/>
        </p:blipFill>
        <p:spPr>
          <a:xfrm>
            <a:off x="8082750" y="16469"/>
            <a:ext cx="73717" cy="54708"/>
          </a:xfrm>
          <a:prstGeom prst="rect">
            <a:avLst/>
          </a:prstGeom>
          <a:noFill/>
          <a:ln>
            <a:noFill/>
          </a:ln>
        </p:spPr>
      </p:pic>
      <p:pic>
        <p:nvPicPr>
          <p:cNvPr id="134" name="Google Shape;134;p15" descr=" "/>
          <p:cNvPicPr preferRelativeResize="0"/>
          <p:nvPr/>
        </p:nvPicPr>
        <p:blipFill rotWithShape="1">
          <a:blip r:embed="rId36">
            <a:alphaModFix/>
          </a:blip>
          <a:srcRect/>
          <a:stretch/>
        </p:blipFill>
        <p:spPr>
          <a:xfrm>
            <a:off x="9353213" y="1301223"/>
            <a:ext cx="103624" cy="68936"/>
          </a:xfrm>
          <a:prstGeom prst="rect">
            <a:avLst/>
          </a:prstGeom>
          <a:noFill/>
          <a:ln>
            <a:noFill/>
          </a:ln>
        </p:spPr>
      </p:pic>
      <p:pic>
        <p:nvPicPr>
          <p:cNvPr id="135" name="Google Shape;135;p15" descr=" "/>
          <p:cNvPicPr preferRelativeResize="0"/>
          <p:nvPr/>
        </p:nvPicPr>
        <p:blipFill rotWithShape="1">
          <a:blip r:embed="rId37">
            <a:alphaModFix/>
          </a:blip>
          <a:srcRect/>
          <a:stretch/>
        </p:blipFill>
        <p:spPr>
          <a:xfrm>
            <a:off x="7417227" y="434997"/>
            <a:ext cx="49960" cy="69428"/>
          </a:xfrm>
          <a:prstGeom prst="rect">
            <a:avLst/>
          </a:prstGeom>
          <a:noFill/>
          <a:ln>
            <a:noFill/>
          </a:ln>
        </p:spPr>
      </p:pic>
      <p:pic>
        <p:nvPicPr>
          <p:cNvPr id="136" name="Google Shape;136;p15" descr=" "/>
          <p:cNvPicPr preferRelativeResize="0"/>
          <p:nvPr/>
        </p:nvPicPr>
        <p:blipFill rotWithShape="1">
          <a:blip r:embed="rId38">
            <a:alphaModFix/>
          </a:blip>
          <a:srcRect/>
          <a:stretch/>
        </p:blipFill>
        <p:spPr>
          <a:xfrm>
            <a:off x="8192806" y="0"/>
            <a:ext cx="65423" cy="19906"/>
          </a:xfrm>
          <a:prstGeom prst="rect">
            <a:avLst/>
          </a:prstGeom>
          <a:noFill/>
          <a:ln>
            <a:noFill/>
          </a:ln>
        </p:spPr>
      </p:pic>
      <p:pic>
        <p:nvPicPr>
          <p:cNvPr id="137" name="Google Shape;137;p15" descr=" "/>
          <p:cNvPicPr preferRelativeResize="0"/>
          <p:nvPr/>
        </p:nvPicPr>
        <p:blipFill rotWithShape="1">
          <a:blip r:embed="rId39">
            <a:alphaModFix/>
          </a:blip>
          <a:srcRect/>
          <a:stretch/>
        </p:blipFill>
        <p:spPr>
          <a:xfrm>
            <a:off x="9121749" y="647993"/>
            <a:ext cx="60204" cy="443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38" name="Google Shape;138;p15" descr=" "/>
          <p:cNvPicPr preferRelativeResize="0"/>
          <p:nvPr/>
        </p:nvPicPr>
        <p:blipFill rotWithShape="1">
          <a:blip r:embed="rId14">
            <a:alphaModFix/>
          </a:blip>
          <a:srcRect/>
          <a:stretch/>
        </p:blipFill>
        <p:spPr>
          <a:xfrm>
            <a:off x="9890571" y="-820424"/>
            <a:ext cx="97047" cy="77096"/>
          </a:xfrm>
          <a:prstGeom prst="rect">
            <a:avLst/>
          </a:prstGeom>
          <a:noFill/>
          <a:ln>
            <a:noFill/>
          </a:ln>
        </p:spPr>
      </p:pic>
      <p:pic>
        <p:nvPicPr>
          <p:cNvPr id="139" name="Google Shape;139;p15" descr=" "/>
          <p:cNvPicPr preferRelativeResize="0"/>
          <p:nvPr/>
        </p:nvPicPr>
        <p:blipFill rotWithShape="1">
          <a:blip r:embed="rId14">
            <a:alphaModFix/>
          </a:blip>
          <a:srcRect/>
          <a:stretch/>
        </p:blipFill>
        <p:spPr>
          <a:xfrm>
            <a:off x="9378837" y="-597336"/>
            <a:ext cx="82456" cy="60383"/>
          </a:xfrm>
          <a:prstGeom prst="rect">
            <a:avLst/>
          </a:prstGeom>
          <a:noFill/>
          <a:ln>
            <a:noFill/>
          </a:ln>
        </p:spPr>
      </p:pic>
      <p:pic>
        <p:nvPicPr>
          <p:cNvPr id="140" name="Google Shape;140;p15" descr=" "/>
          <p:cNvPicPr preferRelativeResize="0"/>
          <p:nvPr/>
        </p:nvPicPr>
        <p:blipFill rotWithShape="1">
          <a:blip r:embed="rId40">
            <a:alphaModFix/>
          </a:blip>
          <a:srcRect/>
          <a:stretch/>
        </p:blipFill>
        <p:spPr>
          <a:xfrm>
            <a:off x="7432301" y="589359"/>
            <a:ext cx="44249" cy="5249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1" name="Google Shape;141;p15" descr=" "/>
          <p:cNvPicPr preferRelativeResize="0"/>
          <p:nvPr/>
        </p:nvPicPr>
        <p:blipFill rotWithShape="1">
          <a:blip r:embed="rId14">
            <a:alphaModFix/>
          </a:blip>
          <a:srcRect/>
          <a:stretch/>
        </p:blipFill>
        <p:spPr>
          <a:xfrm>
            <a:off x="8500986" y="-1062633"/>
            <a:ext cx="62380" cy="6930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2" name="Google Shape;142;p15" descr=" "/>
          <p:cNvPicPr preferRelativeResize="0"/>
          <p:nvPr/>
        </p:nvPicPr>
        <p:blipFill rotWithShape="1">
          <a:blip r:embed="rId41">
            <a:alphaModFix/>
          </a:blip>
          <a:srcRect/>
          <a:stretch/>
        </p:blipFill>
        <p:spPr>
          <a:xfrm>
            <a:off x="9464242" y="1401310"/>
            <a:ext cx="56419" cy="33914"/>
          </a:xfrm>
          <a:prstGeom prst="rect">
            <a:avLst/>
          </a:prstGeom>
          <a:noFill/>
          <a:ln>
            <a:noFill/>
          </a:ln>
        </p:spPr>
      </p:pic>
      <p:pic>
        <p:nvPicPr>
          <p:cNvPr id="143" name="Google Shape;143;p15" descr=" "/>
          <p:cNvPicPr preferRelativeResize="0"/>
          <p:nvPr/>
        </p:nvPicPr>
        <p:blipFill rotWithShape="1">
          <a:blip r:embed="rId42">
            <a:alphaModFix/>
          </a:blip>
          <a:srcRect/>
          <a:stretch/>
        </p:blipFill>
        <p:spPr>
          <a:xfrm>
            <a:off x="7557703" y="792208"/>
            <a:ext cx="39072" cy="3476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4" name="Google Shape;144;p15" descr=" "/>
          <p:cNvPicPr preferRelativeResize="0"/>
          <p:nvPr/>
        </p:nvPicPr>
        <p:blipFill rotWithShape="1">
          <a:blip r:embed="rId43">
            <a:alphaModFix/>
          </a:blip>
          <a:srcRect/>
          <a:stretch/>
        </p:blipFill>
        <p:spPr>
          <a:xfrm>
            <a:off x="7447442" y="716258"/>
            <a:ext cx="39546" cy="40844"/>
          </a:xfrm>
          <a:prstGeom prst="rect">
            <a:avLst/>
          </a:prstGeom>
          <a:noFill/>
          <a:ln>
            <a:noFill/>
          </a:ln>
        </p:spPr>
      </p:pic>
      <p:pic>
        <p:nvPicPr>
          <p:cNvPr id="145" name="Google Shape;145;p15" descr=" "/>
          <p:cNvPicPr preferRelativeResize="0"/>
          <p:nvPr/>
        </p:nvPicPr>
        <p:blipFill rotWithShape="1">
          <a:blip r:embed="rId14">
            <a:alphaModFix/>
          </a:blip>
          <a:srcRect/>
          <a:stretch/>
        </p:blipFill>
        <p:spPr>
          <a:xfrm>
            <a:off x="9912744" y="-460298"/>
            <a:ext cx="47184" cy="43887"/>
          </a:xfrm>
          <a:prstGeom prst="rect">
            <a:avLst/>
          </a:prstGeom>
          <a:noFill/>
          <a:ln>
            <a:noFill/>
          </a:ln>
        </p:spPr>
      </p:pic>
      <p:pic>
        <p:nvPicPr>
          <p:cNvPr id="146" name="Google Shape;146;p15" descr=" "/>
          <p:cNvPicPr preferRelativeResize="0"/>
          <p:nvPr/>
        </p:nvPicPr>
        <p:blipFill rotWithShape="1">
          <a:blip r:embed="rId44">
            <a:alphaModFix/>
          </a:blip>
          <a:srcRect/>
          <a:stretch/>
        </p:blipFill>
        <p:spPr>
          <a:xfrm>
            <a:off x="7433076" y="1241371"/>
            <a:ext cx="26089" cy="35207"/>
          </a:xfrm>
          <a:prstGeom prst="rect">
            <a:avLst/>
          </a:prstGeom>
          <a:noFill/>
          <a:ln>
            <a:noFill/>
          </a:ln>
        </p:spPr>
      </p:pic>
      <p:pic>
        <p:nvPicPr>
          <p:cNvPr id="147" name="Google Shape;147;p15" descr=" "/>
          <p:cNvPicPr preferRelativeResize="0"/>
          <p:nvPr/>
        </p:nvPicPr>
        <p:blipFill rotWithShape="1">
          <a:blip r:embed="rId45">
            <a:alphaModFix/>
          </a:blip>
          <a:srcRect/>
          <a:stretch/>
        </p:blipFill>
        <p:spPr>
          <a:xfrm>
            <a:off x="7485298" y="643301"/>
            <a:ext cx="44264" cy="27952"/>
          </a:xfrm>
          <a:prstGeom prst="rect">
            <a:avLst/>
          </a:prstGeom>
          <a:noFill/>
          <a:ln>
            <a:noFill/>
          </a:ln>
        </p:spPr>
      </p:pic>
      <p:pic>
        <p:nvPicPr>
          <p:cNvPr id="148" name="Google Shape;148;p15" descr=" "/>
          <p:cNvPicPr preferRelativeResize="0"/>
          <p:nvPr/>
        </p:nvPicPr>
        <p:blipFill rotWithShape="1">
          <a:blip r:embed="rId46">
            <a:alphaModFix/>
          </a:blip>
          <a:srcRect/>
          <a:stretch/>
        </p:blipFill>
        <p:spPr>
          <a:xfrm>
            <a:off x="7529500" y="669862"/>
            <a:ext cx="40604" cy="29589"/>
          </a:xfrm>
          <a:prstGeom prst="rect">
            <a:avLst/>
          </a:prstGeom>
          <a:noFill/>
          <a:ln>
            <a:noFill/>
          </a:ln>
        </p:spPr>
      </p:pic>
      <p:pic>
        <p:nvPicPr>
          <p:cNvPr id="149" name="Google Shape;149;p15" descr=" "/>
          <p:cNvPicPr preferRelativeResize="0"/>
          <p:nvPr/>
        </p:nvPicPr>
        <p:blipFill rotWithShape="1">
          <a:blip r:embed="rId14">
            <a:alphaModFix/>
          </a:blip>
          <a:srcRect/>
          <a:stretch/>
        </p:blipFill>
        <p:spPr>
          <a:xfrm>
            <a:off x="10004717" y="-673773"/>
            <a:ext cx="50245" cy="45134"/>
          </a:xfrm>
          <a:prstGeom prst="rect">
            <a:avLst/>
          </a:prstGeom>
          <a:noFill/>
          <a:ln>
            <a:noFill/>
          </a:ln>
        </p:spPr>
      </p:pic>
      <p:pic>
        <p:nvPicPr>
          <p:cNvPr id="150" name="Google Shape;150;p15" descr=" "/>
          <p:cNvPicPr preferRelativeResize="0"/>
          <p:nvPr/>
        </p:nvPicPr>
        <p:blipFill rotWithShape="1">
          <a:blip r:embed="rId14">
            <a:alphaModFix/>
          </a:blip>
          <a:srcRect/>
          <a:stretch/>
        </p:blipFill>
        <p:spPr>
          <a:xfrm>
            <a:off x="8338527" y="-177761"/>
            <a:ext cx="42173" cy="41508"/>
          </a:xfrm>
          <a:prstGeom prst="rect">
            <a:avLst/>
          </a:prstGeom>
          <a:noFill/>
          <a:ln>
            <a:noFill/>
          </a:ln>
        </p:spPr>
      </p:pic>
      <p:pic>
        <p:nvPicPr>
          <p:cNvPr id="151" name="Google Shape;151;p15" descr=" "/>
          <p:cNvPicPr preferRelativeResize="0"/>
          <p:nvPr/>
        </p:nvPicPr>
        <p:blipFill rotWithShape="1">
          <a:blip r:embed="rId14">
            <a:alphaModFix/>
          </a:blip>
          <a:srcRect/>
          <a:stretch/>
        </p:blipFill>
        <p:spPr>
          <a:xfrm>
            <a:off x="10022453" y="-794351"/>
            <a:ext cx="31516" cy="27558"/>
          </a:xfrm>
          <a:prstGeom prst="rect">
            <a:avLst/>
          </a:prstGeom>
          <a:noFill/>
          <a:ln>
            <a:noFill/>
          </a:ln>
        </p:spPr>
      </p:pic>
      <p:pic>
        <p:nvPicPr>
          <p:cNvPr id="152" name="Google Shape;152;p15" descr=" "/>
          <p:cNvPicPr preferRelativeResize="0"/>
          <p:nvPr/>
        </p:nvPicPr>
        <p:blipFill rotWithShape="1">
          <a:blip r:embed="rId14">
            <a:alphaModFix/>
          </a:blip>
          <a:srcRect/>
          <a:stretch/>
        </p:blipFill>
        <p:spPr>
          <a:xfrm>
            <a:off x="8218381" y="-736983"/>
            <a:ext cx="34475" cy="36289"/>
          </a:xfrm>
          <a:prstGeom prst="rect">
            <a:avLst/>
          </a:prstGeom>
          <a:noFill/>
          <a:ln>
            <a:noFill/>
          </a:ln>
        </p:spPr>
      </p:pic>
      <p:pic>
        <p:nvPicPr>
          <p:cNvPr id="153" name="Google Shape;153;p15" descr=" "/>
          <p:cNvPicPr preferRelativeResize="0"/>
          <p:nvPr/>
        </p:nvPicPr>
        <p:blipFill rotWithShape="1">
          <a:blip r:embed="rId14">
            <a:alphaModFix/>
          </a:blip>
          <a:srcRect/>
          <a:stretch/>
        </p:blipFill>
        <p:spPr>
          <a:xfrm>
            <a:off x="9867737" y="-1002404"/>
            <a:ext cx="25856" cy="2091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4" name="Google Shape;154;p15" descr=" "/>
          <p:cNvPicPr preferRelativeResize="0"/>
          <p:nvPr/>
        </p:nvPicPr>
        <p:blipFill rotWithShape="1">
          <a:blip r:embed="rId47">
            <a:alphaModFix/>
          </a:blip>
          <a:srcRect/>
          <a:stretch/>
        </p:blipFill>
        <p:spPr>
          <a:xfrm>
            <a:off x="9733042" y="1448939"/>
            <a:ext cx="19092" cy="19868"/>
          </a:xfrm>
          <a:prstGeom prst="rect">
            <a:avLst/>
          </a:prstGeom>
          <a:noFill/>
          <a:ln>
            <a:noFill/>
          </a:ln>
        </p:spPr>
      </p:pic>
      <p:pic>
        <p:nvPicPr>
          <p:cNvPr id="155" name="Google Shape;155;p15" descr=" "/>
          <p:cNvPicPr preferRelativeResize="0"/>
          <p:nvPr/>
        </p:nvPicPr>
        <p:blipFill rotWithShape="1">
          <a:blip r:embed="rId14">
            <a:alphaModFix/>
          </a:blip>
          <a:srcRect/>
          <a:stretch/>
        </p:blipFill>
        <p:spPr>
          <a:xfrm>
            <a:off x="8757239" y="-908708"/>
            <a:ext cx="25185" cy="26504"/>
          </a:xfrm>
          <a:prstGeom prst="rect">
            <a:avLst/>
          </a:prstGeom>
          <a:noFill/>
          <a:ln>
            <a:noFill/>
          </a:ln>
        </p:spPr>
      </p:pic>
      <p:pic>
        <p:nvPicPr>
          <p:cNvPr id="156" name="Google Shape;156;p15" descr=" "/>
          <p:cNvPicPr preferRelativeResize="0"/>
          <p:nvPr/>
        </p:nvPicPr>
        <p:blipFill rotWithShape="1">
          <a:blip r:embed="rId14">
            <a:alphaModFix/>
          </a:blip>
          <a:srcRect/>
          <a:stretch/>
        </p:blipFill>
        <p:spPr>
          <a:xfrm>
            <a:off x="7733680" y="-61312"/>
            <a:ext cx="24268" cy="23114"/>
          </a:xfrm>
          <a:prstGeom prst="rect">
            <a:avLst/>
          </a:prstGeom>
          <a:noFill/>
          <a:ln>
            <a:noFill/>
          </a:ln>
        </p:spPr>
      </p:pic>
      <p:pic>
        <p:nvPicPr>
          <p:cNvPr id="157" name="Google Shape;157;p15" descr=" "/>
          <p:cNvPicPr preferRelativeResize="0"/>
          <p:nvPr/>
        </p:nvPicPr>
        <p:blipFill rotWithShape="1">
          <a:blip r:embed="rId48">
            <a:alphaModFix/>
          </a:blip>
          <a:srcRect/>
          <a:stretch/>
        </p:blipFill>
        <p:spPr>
          <a:xfrm>
            <a:off x="7589745" y="703553"/>
            <a:ext cx="8028" cy="933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8" name="Google Shape;158;p15" descr=" "/>
          <p:cNvPicPr preferRelativeResize="0"/>
          <p:nvPr/>
        </p:nvPicPr>
        <p:blipFill rotWithShape="1">
          <a:blip r:embed="rId49">
            <a:alphaModFix/>
          </a:blip>
          <a:srcRect/>
          <a:stretch/>
        </p:blipFill>
        <p:spPr>
          <a:xfrm>
            <a:off x="9081852" y="717761"/>
            <a:ext cx="9110" cy="7786"/>
          </a:xfrm>
          <a:prstGeom prst="rect">
            <a:avLst/>
          </a:prstGeom>
          <a:noFill/>
          <a:ln>
            <a:noFill/>
          </a:ln>
        </p:spPr>
      </p:pic>
      <p:pic>
        <p:nvPicPr>
          <p:cNvPr id="159" name="Google Shape;159;p15" descr=" "/>
          <p:cNvPicPr preferRelativeResize="0"/>
          <p:nvPr/>
        </p:nvPicPr>
        <p:blipFill rotWithShape="1">
          <a:blip r:embed="rId50">
            <a:alphaModFix/>
          </a:blip>
          <a:srcRect/>
          <a:stretch/>
        </p:blipFill>
        <p:spPr>
          <a:xfrm>
            <a:off x="7618267" y="731574"/>
            <a:ext cx="7875" cy="9413"/>
          </a:xfrm>
          <a:prstGeom prst="rect">
            <a:avLst/>
          </a:prstGeom>
          <a:noFill/>
          <a:ln>
            <a:noFill/>
          </a:ln>
        </p:spPr>
      </p:pic>
      <p:pic>
        <p:nvPicPr>
          <p:cNvPr id="160" name="Google Shape;160;p15" descr=" "/>
          <p:cNvPicPr preferRelativeResize="0"/>
          <p:nvPr/>
        </p:nvPicPr>
        <p:blipFill rotWithShape="1">
          <a:blip r:embed="rId51">
            <a:alphaModFix/>
          </a:blip>
          <a:srcRect/>
          <a:stretch/>
        </p:blipFill>
        <p:spPr>
          <a:xfrm>
            <a:off x="9247523" y="1206071"/>
            <a:ext cx="21983" cy="19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1" name="Google Shape;161;p15" descr=" "/>
          <p:cNvPicPr preferRelativeResize="0"/>
          <p:nvPr/>
        </p:nvPicPr>
        <p:blipFill rotWithShape="1">
          <a:blip r:embed="rId52">
            <a:alphaModFix/>
          </a:blip>
          <a:srcRect/>
          <a:stretch/>
        </p:blipFill>
        <p:spPr>
          <a:xfrm>
            <a:off x="9410448" y="1467622"/>
            <a:ext cx="15428" cy="9107"/>
          </a:xfrm>
          <a:prstGeom prst="rect">
            <a:avLst/>
          </a:prstGeom>
          <a:noFill/>
          <a:ln>
            <a:noFill/>
          </a:ln>
        </p:spPr>
      </p:pic>
      <p:pic>
        <p:nvPicPr>
          <p:cNvPr id="162" name="Google Shape;162;p15" descr=" "/>
          <p:cNvPicPr preferRelativeResize="0"/>
          <p:nvPr/>
        </p:nvPicPr>
        <p:blipFill rotWithShape="1">
          <a:blip r:embed="rId53">
            <a:alphaModFix/>
          </a:blip>
          <a:srcRect/>
          <a:stretch/>
        </p:blipFill>
        <p:spPr>
          <a:xfrm>
            <a:off x="9655554" y="1515652"/>
            <a:ext cx="16493" cy="8372"/>
          </a:xfrm>
          <a:prstGeom prst="rect">
            <a:avLst/>
          </a:prstGeom>
          <a:noFill/>
          <a:ln>
            <a:noFill/>
          </a:ln>
        </p:spPr>
      </p:pic>
      <p:pic>
        <p:nvPicPr>
          <p:cNvPr id="163" name="Google Shape;163;p15" descr=" "/>
          <p:cNvPicPr preferRelativeResize="0"/>
          <p:nvPr/>
        </p:nvPicPr>
        <p:blipFill rotWithShape="1">
          <a:blip r:embed="rId14">
            <a:alphaModFix/>
          </a:blip>
          <a:srcRect/>
          <a:stretch/>
        </p:blipFill>
        <p:spPr>
          <a:xfrm>
            <a:off x="8309097" y="-782398"/>
            <a:ext cx="33306" cy="35614"/>
          </a:xfrm>
          <a:prstGeom prst="rect">
            <a:avLst/>
          </a:prstGeom>
          <a:noFill/>
          <a:ln>
            <a:noFill/>
          </a:ln>
        </p:spPr>
      </p:pic>
      <p:pic>
        <p:nvPicPr>
          <p:cNvPr id="164" name="Google Shape;164;p15" descr=" "/>
          <p:cNvPicPr preferRelativeResize="0"/>
          <p:nvPr/>
        </p:nvPicPr>
        <p:blipFill rotWithShape="1">
          <a:blip r:embed="rId54">
            <a:alphaModFix/>
          </a:blip>
          <a:srcRect/>
          <a:stretch/>
        </p:blipFill>
        <p:spPr>
          <a:xfrm>
            <a:off x="8368560" y="2031416"/>
            <a:ext cx="3318" cy="1204"/>
          </a:xfrm>
          <a:prstGeom prst="rect">
            <a:avLst/>
          </a:prstGeom>
          <a:noFill/>
          <a:ln>
            <a:noFill/>
          </a:ln>
        </p:spPr>
      </p:pic>
      <p:pic>
        <p:nvPicPr>
          <p:cNvPr id="165" name="Google Shape;165;p15" descr=" "/>
          <p:cNvPicPr preferRelativeResize="0"/>
          <p:nvPr/>
        </p:nvPicPr>
        <p:blipFill rotWithShape="1">
          <a:blip r:embed="rId14">
            <a:alphaModFix/>
          </a:blip>
          <a:srcRect/>
          <a:stretch/>
        </p:blipFill>
        <p:spPr>
          <a:xfrm>
            <a:off x="9935370" y="-432796"/>
            <a:ext cx="20906" cy="19092"/>
          </a:xfrm>
          <a:prstGeom prst="rect">
            <a:avLst/>
          </a:prstGeom>
          <a:noFill/>
          <a:ln>
            <a:noFill/>
          </a:ln>
        </p:spPr>
      </p:pic>
      <p:pic>
        <p:nvPicPr>
          <p:cNvPr id="166" name="Google Shape;166;p15" descr=" "/>
          <p:cNvPicPr preferRelativeResize="0"/>
          <p:nvPr/>
        </p:nvPicPr>
        <p:blipFill rotWithShape="1">
          <a:blip r:embed="rId14">
            <a:alphaModFix/>
          </a:blip>
          <a:srcRect/>
          <a:stretch/>
        </p:blipFill>
        <p:spPr>
          <a:xfrm>
            <a:off x="8371970" y="-928669"/>
            <a:ext cx="6379" cy="6544"/>
          </a:xfrm>
          <a:prstGeom prst="rect">
            <a:avLst/>
          </a:prstGeom>
          <a:noFill/>
          <a:ln>
            <a:noFill/>
          </a:ln>
        </p:spPr>
      </p:pic>
      <p:pic>
        <p:nvPicPr>
          <p:cNvPr id="167" name="Google Shape;167;p15" descr=" "/>
          <p:cNvPicPr preferRelativeResize="0"/>
          <p:nvPr/>
        </p:nvPicPr>
        <p:blipFill rotWithShape="1">
          <a:blip r:embed="rId14">
            <a:alphaModFix/>
          </a:blip>
          <a:srcRect/>
          <a:stretch/>
        </p:blipFill>
        <p:spPr>
          <a:xfrm>
            <a:off x="9633712" y="-515284"/>
            <a:ext cx="6682" cy="698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8" name="Google Shape;168;p15" descr=" "/>
          <p:cNvPicPr preferRelativeResize="0"/>
          <p:nvPr/>
        </p:nvPicPr>
        <p:blipFill rotWithShape="1">
          <a:blip r:embed="rId55">
            <a:alphaModFix/>
          </a:blip>
          <a:srcRect/>
          <a:stretch/>
        </p:blipFill>
        <p:spPr>
          <a:xfrm>
            <a:off x="9474659" y="70842"/>
            <a:ext cx="6753" cy="5776"/>
          </a:xfrm>
          <a:prstGeom prst="rect">
            <a:avLst/>
          </a:prstGeom>
          <a:noFill/>
          <a:ln>
            <a:noFill/>
          </a:ln>
        </p:spPr>
      </p:pic>
      <p:pic>
        <p:nvPicPr>
          <p:cNvPr id="169" name="Google Shape;169;p15" descr=" "/>
          <p:cNvPicPr preferRelativeResize="0"/>
          <p:nvPr/>
        </p:nvPicPr>
        <p:blipFill rotWithShape="1">
          <a:blip r:embed="rId56">
            <a:alphaModFix/>
          </a:blip>
          <a:srcRect/>
          <a:stretch/>
        </p:blipFill>
        <p:spPr>
          <a:xfrm>
            <a:off x="7435409" y="704599"/>
            <a:ext cx="13264" cy="11995"/>
          </a:xfrm>
          <a:prstGeom prst="rect">
            <a:avLst/>
          </a:prstGeom>
          <a:noFill/>
          <a:ln>
            <a:noFill/>
          </a:ln>
        </p:spPr>
      </p:pic>
      <p:pic>
        <p:nvPicPr>
          <p:cNvPr id="170" name="Google Shape;170;p15" descr=" "/>
          <p:cNvPicPr preferRelativeResize="0"/>
          <p:nvPr/>
        </p:nvPicPr>
        <p:blipFill rotWithShape="1">
          <a:blip r:embed="rId14">
            <a:alphaModFix/>
          </a:blip>
          <a:srcRect/>
          <a:stretch/>
        </p:blipFill>
        <p:spPr>
          <a:xfrm>
            <a:off x="10040193" y="-888006"/>
            <a:ext cx="7247" cy="4444"/>
          </a:xfrm>
          <a:prstGeom prst="rect">
            <a:avLst/>
          </a:prstGeom>
          <a:noFill/>
          <a:ln>
            <a:noFill/>
          </a:ln>
        </p:spPr>
      </p:pic>
      <p:pic>
        <p:nvPicPr>
          <p:cNvPr id="171" name="Google Shape;171;p15" descr=" "/>
          <p:cNvPicPr preferRelativeResize="0"/>
          <p:nvPr/>
        </p:nvPicPr>
        <p:blipFill rotWithShape="1">
          <a:blip r:embed="rId57">
            <a:alphaModFix/>
          </a:blip>
          <a:srcRect/>
          <a:stretch/>
        </p:blipFill>
        <p:spPr>
          <a:xfrm>
            <a:off x="7476444" y="640231"/>
            <a:ext cx="24460" cy="6804"/>
          </a:xfrm>
          <a:prstGeom prst="rect">
            <a:avLst/>
          </a:prstGeom>
          <a:noFill/>
          <a:ln>
            <a:noFill/>
          </a:ln>
        </p:spPr>
      </p:pic>
      <p:pic>
        <p:nvPicPr>
          <p:cNvPr id="172" name="Google Shape;172;p15" descr=" "/>
          <p:cNvPicPr preferRelativeResize="0"/>
          <p:nvPr/>
        </p:nvPicPr>
        <p:blipFill rotWithShape="1">
          <a:blip r:embed="rId58">
            <a:alphaModFix/>
          </a:blip>
          <a:srcRect/>
          <a:stretch/>
        </p:blipFill>
        <p:spPr>
          <a:xfrm>
            <a:off x="9653798" y="1523014"/>
            <a:ext cx="2148" cy="5521"/>
          </a:xfrm>
          <a:prstGeom prst="rect">
            <a:avLst/>
          </a:prstGeom>
          <a:noFill/>
          <a:ln>
            <a:noFill/>
          </a:ln>
        </p:spPr>
      </p:pic>
      <p:pic>
        <p:nvPicPr>
          <p:cNvPr id="173" name="Google Shape;173;p15" descr=" "/>
          <p:cNvPicPr preferRelativeResize="0"/>
          <p:nvPr/>
        </p:nvPicPr>
        <p:blipFill rotWithShape="1">
          <a:blip r:embed="rId59">
            <a:alphaModFix/>
          </a:blip>
          <a:srcRect/>
          <a:stretch/>
        </p:blipFill>
        <p:spPr>
          <a:xfrm>
            <a:off x="9444744" y="1434438"/>
            <a:ext cx="19948" cy="12929"/>
          </a:xfrm>
          <a:prstGeom prst="rect">
            <a:avLst/>
          </a:prstGeom>
          <a:noFill/>
          <a:ln>
            <a:noFill/>
          </a:ln>
        </p:spPr>
      </p:pic>
      <p:pic>
        <p:nvPicPr>
          <p:cNvPr id="174" name="Google Shape;174;p15" descr=" "/>
          <p:cNvPicPr preferRelativeResize="0"/>
          <p:nvPr/>
        </p:nvPicPr>
        <p:blipFill rotWithShape="1">
          <a:blip r:embed="rId60">
            <a:alphaModFix/>
          </a:blip>
          <a:srcRect/>
          <a:stretch/>
        </p:blipFill>
        <p:spPr>
          <a:xfrm>
            <a:off x="9425769" y="1446591"/>
            <a:ext cx="19426" cy="22655"/>
          </a:xfrm>
          <a:prstGeom prst="rect">
            <a:avLst/>
          </a:prstGeom>
          <a:noFill/>
          <a:ln>
            <a:noFill/>
          </a:ln>
        </p:spPr>
      </p:pic>
      <p:pic>
        <p:nvPicPr>
          <p:cNvPr id="175" name="Google Shape;175;p15" descr=" "/>
          <p:cNvPicPr preferRelativeResize="0"/>
          <p:nvPr/>
        </p:nvPicPr>
        <p:blipFill rotWithShape="1">
          <a:blip r:embed="rId14">
            <a:alphaModFix/>
          </a:blip>
          <a:srcRect/>
          <a:stretch/>
        </p:blipFill>
        <p:spPr>
          <a:xfrm>
            <a:off x="9904766" y="-967499"/>
            <a:ext cx="4307" cy="4307"/>
          </a:xfrm>
          <a:prstGeom prst="rect">
            <a:avLst/>
          </a:prstGeom>
          <a:noFill/>
          <a:ln>
            <a:noFill/>
          </a:ln>
        </p:spPr>
      </p:pic>
      <p:pic>
        <p:nvPicPr>
          <p:cNvPr id="176" name="Google Shape;176;p15" descr=" "/>
          <p:cNvPicPr preferRelativeResize="0"/>
          <p:nvPr/>
        </p:nvPicPr>
        <p:blipFill rotWithShape="1">
          <a:blip r:embed="rId14">
            <a:alphaModFix/>
          </a:blip>
          <a:srcRect/>
          <a:stretch/>
        </p:blipFill>
        <p:spPr>
          <a:xfrm>
            <a:off x="8837305" y="-906433"/>
            <a:ext cx="4532" cy="4697"/>
          </a:xfrm>
          <a:prstGeom prst="rect">
            <a:avLst/>
          </a:prstGeom>
          <a:noFill/>
          <a:ln>
            <a:noFill/>
          </a:ln>
        </p:spPr>
      </p:pic>
      <p:pic>
        <p:nvPicPr>
          <p:cNvPr id="177" name="Google Shape;177;p15" descr=" "/>
          <p:cNvPicPr preferRelativeResize="0"/>
          <p:nvPr/>
        </p:nvPicPr>
        <p:blipFill rotWithShape="1">
          <a:blip r:embed="rId14">
            <a:alphaModFix/>
          </a:blip>
          <a:srcRect/>
          <a:stretch/>
        </p:blipFill>
        <p:spPr>
          <a:xfrm>
            <a:off x="8336665" y="-152572"/>
            <a:ext cx="3483" cy="5132"/>
          </a:xfrm>
          <a:prstGeom prst="rect">
            <a:avLst/>
          </a:prstGeom>
          <a:noFill/>
          <a:ln>
            <a:noFill/>
          </a:ln>
        </p:spPr>
      </p:pic>
      <p:pic>
        <p:nvPicPr>
          <p:cNvPr id="178" name="Google Shape;178;p15" descr=" "/>
          <p:cNvPicPr preferRelativeResize="0"/>
          <p:nvPr/>
        </p:nvPicPr>
        <p:blipFill rotWithShape="1">
          <a:blip r:embed="rId61">
            <a:alphaModFix/>
          </a:blip>
          <a:srcRect/>
          <a:stretch/>
        </p:blipFill>
        <p:spPr>
          <a:xfrm>
            <a:off x="7502202" y="1325807"/>
            <a:ext cx="4879" cy="4967"/>
          </a:xfrm>
          <a:prstGeom prst="rect">
            <a:avLst/>
          </a:prstGeom>
          <a:noFill/>
          <a:ln>
            <a:noFill/>
          </a:ln>
        </p:spPr>
      </p:pic>
      <p:pic>
        <p:nvPicPr>
          <p:cNvPr id="179" name="Google Shape;179;p15" descr=" "/>
          <p:cNvPicPr preferRelativeResize="0"/>
          <p:nvPr/>
        </p:nvPicPr>
        <p:blipFill rotWithShape="1">
          <a:blip r:embed="rId62">
            <a:alphaModFix/>
          </a:blip>
          <a:srcRect/>
          <a:stretch/>
        </p:blipFill>
        <p:spPr>
          <a:xfrm>
            <a:off x="9247748" y="1179649"/>
            <a:ext cx="14475" cy="26031"/>
          </a:xfrm>
          <a:prstGeom prst="rect">
            <a:avLst/>
          </a:prstGeom>
          <a:noFill/>
          <a:ln>
            <a:noFill/>
          </a:ln>
        </p:spPr>
      </p:pic>
      <p:pic>
        <p:nvPicPr>
          <p:cNvPr id="180" name="Google Shape;180;p15" descr=" "/>
          <p:cNvPicPr preferRelativeResize="0"/>
          <p:nvPr/>
        </p:nvPicPr>
        <p:blipFill rotWithShape="1">
          <a:blip r:embed="rId14">
            <a:alphaModFix/>
          </a:blip>
          <a:srcRect/>
          <a:stretch/>
        </p:blipFill>
        <p:spPr>
          <a:xfrm>
            <a:off x="8306308" y="-760344"/>
            <a:ext cx="4247" cy="3752"/>
          </a:xfrm>
          <a:prstGeom prst="rect">
            <a:avLst/>
          </a:prstGeom>
          <a:noFill/>
          <a:ln>
            <a:noFill/>
          </a:ln>
        </p:spPr>
      </p:pic>
      <p:pic>
        <p:nvPicPr>
          <p:cNvPr id="181" name="Google Shape;181;p15" descr=" "/>
          <p:cNvPicPr preferRelativeResize="0"/>
          <p:nvPr/>
        </p:nvPicPr>
        <p:blipFill rotWithShape="1">
          <a:blip r:embed="rId14">
            <a:alphaModFix/>
          </a:blip>
          <a:srcRect/>
          <a:stretch/>
        </p:blipFill>
        <p:spPr>
          <a:xfrm>
            <a:off x="8340782" y="-772818"/>
            <a:ext cx="2851" cy="2686"/>
          </a:xfrm>
          <a:prstGeom prst="rect">
            <a:avLst/>
          </a:prstGeom>
          <a:noFill/>
          <a:ln>
            <a:noFill/>
          </a:ln>
        </p:spPr>
      </p:pic>
      <p:pic>
        <p:nvPicPr>
          <p:cNvPr id="182" name="Google Shape;182;p15" descr=" "/>
          <p:cNvPicPr preferRelativeResize="0"/>
          <p:nvPr/>
        </p:nvPicPr>
        <p:blipFill rotWithShape="1">
          <a:blip r:embed="rId63">
            <a:alphaModFix/>
          </a:blip>
          <a:srcRect/>
          <a:stretch/>
        </p:blipFill>
        <p:spPr>
          <a:xfrm>
            <a:off x="9260993" y="1180040"/>
            <a:ext cx="2055" cy="27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83" name="Google Shape;183;p15" descr=" "/>
          <p:cNvPicPr preferRelativeResize="0"/>
          <p:nvPr/>
        </p:nvPicPr>
        <p:blipFill rotWithShape="1">
          <a:blip r:embed="rId64">
            <a:alphaModFix/>
          </a:blip>
          <a:srcRect/>
          <a:stretch/>
        </p:blipFill>
        <p:spPr>
          <a:xfrm>
            <a:off x="9236351" y="1225042"/>
            <a:ext cx="18235" cy="7408"/>
          </a:xfrm>
          <a:prstGeom prst="rect">
            <a:avLst/>
          </a:prstGeom>
          <a:noFill/>
          <a:ln>
            <a:noFill/>
          </a:ln>
        </p:spPr>
      </p:pic>
      <p:pic>
        <p:nvPicPr>
          <p:cNvPr id="184" name="Google Shape;184;p15" descr=" "/>
          <p:cNvPicPr preferRelativeResize="0"/>
          <p:nvPr/>
        </p:nvPicPr>
        <p:blipFill rotWithShape="1">
          <a:blip r:embed="rId65">
            <a:alphaModFix/>
          </a:blip>
          <a:srcRect/>
          <a:stretch/>
        </p:blipFill>
        <p:spPr>
          <a:xfrm>
            <a:off x="7658897" y="746699"/>
            <a:ext cx="1396" cy="1232"/>
          </a:xfrm>
          <a:prstGeom prst="rect">
            <a:avLst/>
          </a:prstGeom>
          <a:noFill/>
          <a:ln>
            <a:noFill/>
          </a:ln>
        </p:spPr>
      </p:pic>
      <p:pic>
        <p:nvPicPr>
          <p:cNvPr id="185" name="Google Shape;185;p15" descr=" "/>
          <p:cNvPicPr preferRelativeResize="0"/>
          <p:nvPr/>
        </p:nvPicPr>
        <p:blipFill rotWithShape="1">
          <a:blip r:embed="rId14">
            <a:alphaModFix/>
          </a:blip>
          <a:srcRect/>
          <a:stretch/>
        </p:blipFill>
        <p:spPr>
          <a:xfrm>
            <a:off x="8912701" y="-911014"/>
            <a:ext cx="2912" cy="3242"/>
          </a:xfrm>
          <a:prstGeom prst="rect">
            <a:avLst/>
          </a:prstGeom>
          <a:noFill/>
          <a:ln>
            <a:noFill/>
          </a:ln>
        </p:spPr>
      </p:pic>
      <p:pic>
        <p:nvPicPr>
          <p:cNvPr id="186" name="Google Shape;186;p15" descr=" "/>
          <p:cNvPicPr preferRelativeResize="0"/>
          <p:nvPr/>
        </p:nvPicPr>
        <p:blipFill rotWithShape="1">
          <a:blip r:embed="rId14">
            <a:alphaModFix/>
          </a:blip>
          <a:srcRect/>
          <a:stretch/>
        </p:blipFill>
        <p:spPr>
          <a:xfrm>
            <a:off x="8913828" y="-911014"/>
            <a:ext cx="3346" cy="2192"/>
          </a:xfrm>
          <a:prstGeom prst="rect">
            <a:avLst/>
          </a:prstGeom>
          <a:noFill/>
          <a:ln>
            <a:noFill/>
          </a:ln>
        </p:spPr>
      </p:pic>
      <p:pic>
        <p:nvPicPr>
          <p:cNvPr id="187" name="Google Shape;187;p15" descr=" "/>
          <p:cNvPicPr preferRelativeResize="0"/>
          <p:nvPr/>
        </p:nvPicPr>
        <p:blipFill rotWithShape="1">
          <a:blip r:embed="rId66">
            <a:alphaModFix/>
          </a:blip>
          <a:srcRect/>
          <a:stretch/>
        </p:blipFill>
        <p:spPr>
          <a:xfrm>
            <a:off x="9299277" y="1736620"/>
            <a:ext cx="18850" cy="7186"/>
          </a:xfrm>
          <a:prstGeom prst="rect">
            <a:avLst/>
          </a:prstGeom>
          <a:noFill/>
          <a:ln>
            <a:noFill/>
          </a:ln>
        </p:spPr>
      </p:pic>
      <p:pic>
        <p:nvPicPr>
          <p:cNvPr id="188" name="Google Shape;188;p15" descr=" "/>
          <p:cNvPicPr preferRelativeResize="0"/>
          <p:nvPr/>
        </p:nvPicPr>
        <p:blipFill rotWithShape="1">
          <a:blip r:embed="rId14">
            <a:alphaModFix/>
          </a:blip>
          <a:srcRect/>
          <a:stretch/>
        </p:blipFill>
        <p:spPr>
          <a:xfrm>
            <a:off x="8847912" y="-991982"/>
            <a:ext cx="3137" cy="3632"/>
          </a:xfrm>
          <a:prstGeom prst="rect">
            <a:avLst/>
          </a:prstGeom>
          <a:noFill/>
          <a:ln>
            <a:noFill/>
          </a:ln>
        </p:spPr>
      </p:pic>
      <p:pic>
        <p:nvPicPr>
          <p:cNvPr id="189" name="Google Shape;189;p15" descr=" "/>
          <p:cNvPicPr preferRelativeResize="0"/>
          <p:nvPr/>
        </p:nvPicPr>
        <p:blipFill rotWithShape="1">
          <a:blip r:embed="rId14">
            <a:alphaModFix/>
          </a:blip>
          <a:srcRect/>
          <a:stretch/>
        </p:blipFill>
        <p:spPr>
          <a:xfrm>
            <a:off x="9678167" y="-619916"/>
            <a:ext cx="3181" cy="2356"/>
          </a:xfrm>
          <a:prstGeom prst="rect">
            <a:avLst/>
          </a:prstGeom>
          <a:noFill/>
          <a:ln>
            <a:noFill/>
          </a:ln>
        </p:spPr>
      </p:pic>
      <p:pic>
        <p:nvPicPr>
          <p:cNvPr id="190" name="Google Shape;190;p15" descr=" "/>
          <p:cNvPicPr preferRelativeResize="0"/>
          <p:nvPr/>
        </p:nvPicPr>
        <p:blipFill rotWithShape="1">
          <a:blip r:embed="rId14">
            <a:alphaModFix/>
          </a:blip>
          <a:srcRect/>
          <a:stretch/>
        </p:blipFill>
        <p:spPr>
          <a:xfrm>
            <a:off x="10039542" y="-629869"/>
            <a:ext cx="3077" cy="3076"/>
          </a:xfrm>
          <a:prstGeom prst="rect">
            <a:avLst/>
          </a:prstGeom>
          <a:noFill/>
          <a:ln>
            <a:noFill/>
          </a:ln>
        </p:spPr>
      </p:pic>
      <p:pic>
        <p:nvPicPr>
          <p:cNvPr id="191" name="Google Shape;191;p15" descr=" "/>
          <p:cNvPicPr preferRelativeResize="0"/>
          <p:nvPr/>
        </p:nvPicPr>
        <p:blipFill rotWithShape="1">
          <a:blip r:embed="rId14">
            <a:alphaModFix/>
          </a:blip>
          <a:srcRect/>
          <a:stretch/>
        </p:blipFill>
        <p:spPr>
          <a:xfrm>
            <a:off x="9981985" y="-717063"/>
            <a:ext cx="3692" cy="3692"/>
          </a:xfrm>
          <a:prstGeom prst="rect">
            <a:avLst/>
          </a:prstGeom>
          <a:noFill/>
          <a:ln>
            <a:noFill/>
          </a:ln>
        </p:spPr>
      </p:pic>
      <p:pic>
        <p:nvPicPr>
          <p:cNvPr id="192" name="Google Shape;192;p15" descr=" "/>
          <p:cNvPicPr preferRelativeResize="0"/>
          <p:nvPr/>
        </p:nvPicPr>
        <p:blipFill rotWithShape="1">
          <a:blip r:embed="rId14">
            <a:alphaModFix/>
          </a:blip>
          <a:srcRect/>
          <a:stretch/>
        </p:blipFill>
        <p:spPr>
          <a:xfrm>
            <a:off x="9908139" y="-821206"/>
            <a:ext cx="2296" cy="2627"/>
          </a:xfrm>
          <a:prstGeom prst="rect">
            <a:avLst/>
          </a:prstGeom>
          <a:noFill/>
          <a:ln>
            <a:noFill/>
          </a:ln>
        </p:spPr>
      </p:pic>
      <p:pic>
        <p:nvPicPr>
          <p:cNvPr id="193" name="Google Shape;193;p15" descr=" "/>
          <p:cNvPicPr preferRelativeResize="0"/>
          <p:nvPr/>
        </p:nvPicPr>
        <p:blipFill rotWithShape="1">
          <a:blip r:embed="rId14">
            <a:alphaModFix/>
          </a:blip>
          <a:srcRect/>
          <a:stretch/>
        </p:blipFill>
        <p:spPr>
          <a:xfrm>
            <a:off x="10039026" y="-888295"/>
            <a:ext cx="2340" cy="13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94" name="Google Shape;194;p15" descr=" "/>
          <p:cNvPicPr preferRelativeResize="0"/>
          <p:nvPr/>
        </p:nvPicPr>
        <p:blipFill rotWithShape="1">
          <a:blip r:embed="rId67">
            <a:alphaModFix/>
          </a:blip>
          <a:srcRect/>
          <a:stretch/>
        </p:blipFill>
        <p:spPr>
          <a:xfrm>
            <a:off x="9042006" y="580881"/>
            <a:ext cx="10819" cy="6804"/>
          </a:xfrm>
          <a:prstGeom prst="rect">
            <a:avLst/>
          </a:prstGeom>
          <a:noFill/>
          <a:ln>
            <a:noFill/>
          </a:ln>
        </p:spPr>
      </p:pic>
      <p:pic>
        <p:nvPicPr>
          <p:cNvPr id="195" name="Google Shape;195;p15" descr=" "/>
          <p:cNvPicPr preferRelativeResize="0"/>
          <p:nvPr/>
        </p:nvPicPr>
        <p:blipFill rotWithShape="1">
          <a:blip r:embed="rId58">
            <a:alphaModFix/>
          </a:blip>
          <a:srcRect/>
          <a:stretch/>
        </p:blipFill>
        <p:spPr>
          <a:xfrm>
            <a:off x="8807306" y="2093630"/>
            <a:ext cx="2687" cy="2279"/>
          </a:xfrm>
          <a:prstGeom prst="rect">
            <a:avLst/>
          </a:prstGeom>
          <a:noFill/>
          <a:ln>
            <a:noFill/>
          </a:ln>
        </p:spPr>
      </p:pic>
      <p:pic>
        <p:nvPicPr>
          <p:cNvPr id="196" name="Google Shape;196;p15" descr=" "/>
          <p:cNvPicPr preferRelativeResize="0"/>
          <p:nvPr/>
        </p:nvPicPr>
        <p:blipFill rotWithShape="1">
          <a:blip r:embed="rId68">
            <a:alphaModFix/>
          </a:blip>
          <a:srcRect/>
          <a:stretch/>
        </p:blipFill>
        <p:spPr>
          <a:xfrm>
            <a:off x="9052421" y="677303"/>
            <a:ext cx="2220" cy="336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2" name="Google Shape;202;p16" descr=" 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8288017" cy="10285724"/>
          </a:xfrm>
          <a:prstGeom prst="rect">
            <a:avLst/>
          </a:prstGeom>
          <a:noFill/>
          <a:ln>
            <a:noFill/>
          </a:ln>
        </p:spPr>
      </p:pic>
      <p:pic>
        <p:nvPicPr>
          <p:cNvPr id="203" name="Google Shape;203;p16" descr=" 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095376" y="419100"/>
            <a:ext cx="16097265" cy="190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4" name="Google Shape;204;p16" descr=" 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095376" y="9782175"/>
            <a:ext cx="16097265" cy="190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5" name="Google Shape;205;p16" descr=" 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723900" y="752475"/>
            <a:ext cx="19051" cy="8685722"/>
          </a:xfrm>
          <a:prstGeom prst="rect">
            <a:avLst/>
          </a:prstGeom>
          <a:noFill/>
          <a:ln>
            <a:noFill/>
          </a:ln>
        </p:spPr>
      </p:pic>
      <p:pic>
        <p:nvPicPr>
          <p:cNvPr id="206" name="Google Shape;206;p16" descr=" 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17545066" y="752475"/>
            <a:ext cx="19051" cy="8685722"/>
          </a:xfrm>
          <a:prstGeom prst="rect">
            <a:avLst/>
          </a:prstGeom>
          <a:noFill/>
          <a:ln>
            <a:noFill/>
          </a:ln>
        </p:spPr>
      </p:pic>
      <p:pic>
        <p:nvPicPr>
          <p:cNvPr id="207" name="Google Shape;207;p16" descr=" 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17355065" y="228600"/>
            <a:ext cx="389529" cy="370417"/>
          </a:xfrm>
          <a:prstGeom prst="rect">
            <a:avLst/>
          </a:prstGeom>
          <a:noFill/>
          <a:ln>
            <a:noFill/>
          </a:ln>
        </p:spPr>
      </p:pic>
      <p:pic>
        <p:nvPicPr>
          <p:cNvPr id="208" name="Google Shape;208;p16" descr=" 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17355065" y="9591675"/>
            <a:ext cx="389529" cy="370417"/>
          </a:xfrm>
          <a:prstGeom prst="rect">
            <a:avLst/>
          </a:prstGeom>
          <a:noFill/>
          <a:ln>
            <a:noFill/>
          </a:ln>
        </p:spPr>
      </p:pic>
      <p:pic>
        <p:nvPicPr>
          <p:cNvPr id="209" name="Google Shape;209;p16" descr=" 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543424" y="228600"/>
            <a:ext cx="389529" cy="370417"/>
          </a:xfrm>
          <a:prstGeom prst="rect">
            <a:avLst/>
          </a:prstGeom>
          <a:noFill/>
          <a:ln>
            <a:noFill/>
          </a:ln>
        </p:spPr>
      </p:pic>
      <p:pic>
        <p:nvPicPr>
          <p:cNvPr id="210" name="Google Shape;210;p16" descr=" 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543424" y="9591675"/>
            <a:ext cx="389529" cy="370417"/>
          </a:xfrm>
          <a:prstGeom prst="rect">
            <a:avLst/>
          </a:prstGeom>
          <a:noFill/>
          <a:ln>
            <a:noFill/>
          </a:ln>
        </p:spPr>
      </p:pic>
      <p:pic>
        <p:nvPicPr>
          <p:cNvPr id="211" name="Google Shape;211;p16" descr=" "/>
          <p:cNvPicPr preferRelativeResize="0"/>
          <p:nvPr/>
        </p:nvPicPr>
        <p:blipFill rotWithShape="1">
          <a:blip r:embed="rId7">
            <a:alphaModFix/>
          </a:blip>
          <a:srcRect/>
          <a:stretch/>
        </p:blipFill>
        <p:spPr>
          <a:xfrm>
            <a:off x="1323977" y="4431981"/>
            <a:ext cx="1435419" cy="1435241"/>
          </a:xfrm>
          <a:prstGeom prst="rect">
            <a:avLst/>
          </a:prstGeom>
          <a:noFill/>
          <a:ln>
            <a:noFill/>
          </a:ln>
        </p:spPr>
      </p:pic>
      <p:pic>
        <p:nvPicPr>
          <p:cNvPr id="212" name="Google Shape;212;p16" descr=" "/>
          <p:cNvPicPr preferRelativeResize="0"/>
          <p:nvPr/>
        </p:nvPicPr>
        <p:blipFill rotWithShape="1">
          <a:blip r:embed="rId8">
            <a:alphaModFix/>
          </a:blip>
          <a:srcRect/>
          <a:stretch/>
        </p:blipFill>
        <p:spPr>
          <a:xfrm>
            <a:off x="2381252" y="1562100"/>
            <a:ext cx="7962907" cy="7161912"/>
          </a:xfrm>
          <a:prstGeom prst="rect">
            <a:avLst/>
          </a:prstGeom>
          <a:noFill/>
          <a:ln>
            <a:noFill/>
          </a:ln>
        </p:spPr>
      </p:pic>
      <p:pic>
        <p:nvPicPr>
          <p:cNvPr id="213" name="Google Shape;213;p16" descr=" "/>
          <p:cNvPicPr preferRelativeResize="0"/>
          <p:nvPr/>
        </p:nvPicPr>
        <p:blipFill rotWithShape="1">
          <a:blip r:embed="rId9">
            <a:alphaModFix/>
          </a:blip>
          <a:srcRect/>
          <a:stretch/>
        </p:blipFill>
        <p:spPr>
          <a:xfrm>
            <a:off x="7581907" y="0"/>
            <a:ext cx="5083874" cy="428886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4" name="Google Shape;214;p16" descr=" "/>
          <p:cNvPicPr preferRelativeResize="0"/>
          <p:nvPr/>
        </p:nvPicPr>
        <p:blipFill rotWithShape="1">
          <a:blip r:embed="rId10">
            <a:alphaModFix/>
          </a:blip>
          <a:srcRect/>
          <a:stretch/>
        </p:blipFill>
        <p:spPr>
          <a:xfrm>
            <a:off x="76200" y="6172200"/>
            <a:ext cx="5083874" cy="4114290"/>
          </a:xfrm>
          <a:prstGeom prst="rect">
            <a:avLst/>
          </a:prstGeom>
          <a:noFill/>
          <a:ln>
            <a:noFill/>
          </a:ln>
        </p:spPr>
      </p:pic>
      <p:sp>
        <p:nvSpPr>
          <p:cNvPr id="215" name="Google Shape;215;p16"/>
          <p:cNvSpPr/>
          <p:nvPr/>
        </p:nvSpPr>
        <p:spPr>
          <a:xfrm>
            <a:off x="10725160" y="3686175"/>
            <a:ext cx="6248406" cy="32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6" name="Google Shape;216;p16"/>
          <p:cNvSpPr/>
          <p:nvPr/>
        </p:nvSpPr>
        <p:spPr>
          <a:xfrm>
            <a:off x="10725160" y="3686175"/>
            <a:ext cx="3390903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7" name="Google Shape;217;p16"/>
          <p:cNvSpPr/>
          <p:nvPr/>
        </p:nvSpPr>
        <p:spPr>
          <a:xfrm>
            <a:off x="10725160" y="3686175"/>
            <a:ext cx="5181588" cy="1822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D2136"/>
              </a:buClr>
              <a:buSzPts val="5200"/>
              <a:buFont typeface="Montserrat"/>
              <a:buNone/>
            </a:pPr>
            <a:r>
              <a:rPr lang="ru-RU" sz="5200" b="1" dirty="0">
                <a:solidFill>
                  <a:srgbClr val="1D2136"/>
                </a:solidFill>
                <a:latin typeface="Montserrat"/>
                <a:ea typeface="Calibri"/>
                <a:cs typeface="Calibri"/>
                <a:sym typeface="Montserrat"/>
              </a:rPr>
              <a:t>Александр</a:t>
            </a:r>
            <a:endParaRPr sz="52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D2136"/>
              </a:buClr>
              <a:buSzPts val="5200"/>
              <a:buFont typeface="Montserrat"/>
              <a:buNone/>
            </a:pPr>
            <a:r>
              <a:rPr lang="ru-RU" sz="5200" b="1" dirty="0">
                <a:solidFill>
                  <a:srgbClr val="1D2136"/>
                </a:solidFill>
                <a:latin typeface="Montserrat"/>
                <a:ea typeface="Calibri"/>
                <a:cs typeface="Calibri"/>
                <a:sym typeface="Montserrat"/>
              </a:rPr>
              <a:t>Максимов</a:t>
            </a:r>
            <a:endParaRPr sz="52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8" name="Google Shape;218;p16"/>
          <p:cNvSpPr/>
          <p:nvPr/>
        </p:nvSpPr>
        <p:spPr>
          <a:xfrm>
            <a:off x="10725160" y="5591175"/>
            <a:ext cx="6248406" cy="1295400"/>
          </a:xfrm>
          <a:prstGeom prst="roundRect">
            <a:avLst>
              <a:gd name="adj" fmla="val 147176"/>
            </a:avLst>
          </a:prstGeom>
          <a:solidFill>
            <a:srgbClr val="63DA93"/>
          </a:solidFill>
          <a:ln>
            <a:noFill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9" name="Google Shape;219;p16"/>
          <p:cNvSpPr/>
          <p:nvPr/>
        </p:nvSpPr>
        <p:spPr>
          <a:xfrm>
            <a:off x="11106160" y="5819775"/>
            <a:ext cx="5597531" cy="9493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D2136"/>
              </a:buClr>
              <a:buSzPts val="2600"/>
              <a:buFont typeface="Montserrat Medium"/>
              <a:buNone/>
            </a:pPr>
            <a:r>
              <a:rPr lang="ru-RU" sz="2600" b="0" i="0" u="none" strike="noStrike" cap="none">
                <a:solidFill>
                  <a:srgbClr val="1D2136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Инженер по информационной</a:t>
            </a:r>
            <a:endParaRPr sz="26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D2136"/>
              </a:buClr>
              <a:buSzPts val="2600"/>
              <a:buFont typeface="Montserrat Medium"/>
              <a:buNone/>
            </a:pPr>
            <a:r>
              <a:rPr lang="ru-RU" sz="2600">
                <a:solidFill>
                  <a:srgbClr val="1D2136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безопасности</a:t>
            </a:r>
            <a:endParaRPr sz="26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17"/>
          <p:cNvSpPr/>
          <p:nvPr/>
        </p:nvSpPr>
        <p:spPr>
          <a:xfrm>
            <a:off x="733426" y="733425"/>
            <a:ext cx="16821166" cy="8820150"/>
          </a:xfrm>
          <a:prstGeom prst="roundRect">
            <a:avLst>
              <a:gd name="adj" fmla="val 6454"/>
            </a:avLst>
          </a:prstGeom>
          <a:solidFill>
            <a:srgbClr val="1D2136"/>
          </a:solidFill>
          <a:ln>
            <a:noFill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26" name="Google Shape;226;p17" descr=" 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105783" y="3267075"/>
            <a:ext cx="5991231" cy="5990482"/>
          </a:xfrm>
          <a:prstGeom prst="rect">
            <a:avLst/>
          </a:prstGeom>
          <a:noFill/>
          <a:ln>
            <a:noFill/>
          </a:ln>
        </p:spPr>
      </p:pic>
      <p:pic>
        <p:nvPicPr>
          <p:cNvPr id="227" name="Google Shape;227;p17" descr=" 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7362832" y="1885950"/>
            <a:ext cx="9601759" cy="8400008"/>
          </a:xfrm>
          <a:prstGeom prst="rect">
            <a:avLst/>
          </a:prstGeom>
          <a:noFill/>
          <a:ln>
            <a:noFill/>
          </a:ln>
        </p:spPr>
      </p:pic>
      <p:sp>
        <p:nvSpPr>
          <p:cNvPr id="228" name="Google Shape;228;p17"/>
          <p:cNvSpPr/>
          <p:nvPr/>
        </p:nvSpPr>
        <p:spPr>
          <a:xfrm>
            <a:off x="1578279" y="4276249"/>
            <a:ext cx="6965956" cy="195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Font typeface="Montserrat"/>
              <a:buNone/>
            </a:pPr>
            <a:r>
              <a:rPr lang="ru-RU" sz="52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Информационная  безопасность</a:t>
            </a:r>
            <a:endParaRPr sz="5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9" name="Google Shape;229;p17"/>
          <p:cNvSpPr/>
          <p:nvPr/>
        </p:nvSpPr>
        <p:spPr>
          <a:xfrm>
            <a:off x="13287388" y="9115425"/>
            <a:ext cx="95250" cy="123825"/>
          </a:xfrm>
          <a:prstGeom prst="ellipse">
            <a:avLst/>
          </a:prstGeom>
          <a:solidFill>
            <a:srgbClr val="63DA93"/>
          </a:solidFill>
          <a:ln>
            <a:noFill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5" name="Google Shape;235;p18" descr=" 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37687" y="-104137"/>
            <a:ext cx="18288017" cy="10285724"/>
          </a:xfrm>
          <a:prstGeom prst="rect">
            <a:avLst/>
          </a:prstGeom>
          <a:noFill/>
          <a:ln>
            <a:noFill/>
          </a:ln>
        </p:spPr>
      </p:pic>
      <p:sp>
        <p:nvSpPr>
          <p:cNvPr id="236" name="Google Shape;236;p18"/>
          <p:cNvSpPr/>
          <p:nvPr/>
        </p:nvSpPr>
        <p:spPr>
          <a:xfrm>
            <a:off x="990600" y="1066800"/>
            <a:ext cx="12839400" cy="9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1D2136"/>
              </a:buClr>
              <a:buSzPts val="4500"/>
              <a:buFont typeface="Montserrat"/>
              <a:buNone/>
            </a:pPr>
            <a:r>
              <a:rPr lang="ru-RU" sz="4500" b="1" i="0" u="none" strike="noStrike" cap="none" dirty="0">
                <a:solidFill>
                  <a:srgbClr val="1D2136"/>
                </a:solidFill>
                <a:latin typeface="Montserrat"/>
                <a:ea typeface="Montserrat"/>
                <a:cs typeface="Montserrat"/>
                <a:sym typeface="Montserrat"/>
              </a:rPr>
              <a:t>Этический взлом</a:t>
            </a:r>
          </a:p>
          <a:p>
            <a:pPr marL="0" marR="0" lvl="0" indent="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1D2136"/>
              </a:buClr>
              <a:buSzPts val="4500"/>
              <a:buFont typeface="Montserrat"/>
              <a:buNone/>
            </a:pPr>
            <a:endParaRPr sz="45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37" name="Google Shape;237;p18" descr=" 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990601" y="5038725"/>
            <a:ext cx="905880" cy="952382"/>
          </a:xfrm>
          <a:prstGeom prst="rect">
            <a:avLst/>
          </a:prstGeom>
          <a:noFill/>
          <a:ln>
            <a:noFill/>
          </a:ln>
        </p:spPr>
      </p:pic>
      <p:sp>
        <p:nvSpPr>
          <p:cNvPr id="238" name="Google Shape;238;p18"/>
          <p:cNvSpPr/>
          <p:nvPr/>
        </p:nvSpPr>
        <p:spPr>
          <a:xfrm>
            <a:off x="2023087" y="5232481"/>
            <a:ext cx="7562857" cy="2292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lvl="0">
              <a:lnSpc>
                <a:spcPct val="125000"/>
              </a:lnSpc>
              <a:buClr>
                <a:srgbClr val="1D2136"/>
              </a:buClr>
              <a:buSzPts val="3000"/>
            </a:pPr>
            <a:r>
              <a:rPr lang="ru-RU" sz="30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hlinkClick r:id="rId5"/>
              </a:rPr>
              <a:t>Этический взлом</a:t>
            </a:r>
            <a:endParaRPr sz="30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39" name="Google Shape;239;p18" descr=" 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9877434" y="2667000"/>
            <a:ext cx="6029331" cy="6028577"/>
          </a:xfrm>
          <a:prstGeom prst="rect">
            <a:avLst/>
          </a:prstGeom>
          <a:noFill/>
          <a:ln>
            <a:noFill/>
          </a:ln>
        </p:spPr>
      </p:pic>
      <p:pic>
        <p:nvPicPr>
          <p:cNvPr id="240" name="Google Shape;240;p18" descr=" 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9877434" y="2667000"/>
            <a:ext cx="6029331" cy="6028577"/>
          </a:xfrm>
          <a:prstGeom prst="rect">
            <a:avLst/>
          </a:prstGeom>
          <a:noFill/>
          <a:ln>
            <a:noFill/>
          </a:ln>
        </p:spPr>
      </p:pic>
      <p:pic>
        <p:nvPicPr>
          <p:cNvPr id="241" name="Google Shape;241;p18" descr=" "/>
          <p:cNvPicPr preferRelativeResize="0"/>
          <p:nvPr/>
        </p:nvPicPr>
        <p:blipFill rotWithShape="1">
          <a:blip r:embed="rId7">
            <a:alphaModFix/>
          </a:blip>
          <a:srcRect/>
          <a:stretch/>
        </p:blipFill>
        <p:spPr>
          <a:xfrm>
            <a:off x="9106322" y="3014547"/>
            <a:ext cx="7571556" cy="4988926"/>
          </a:xfrm>
          <a:prstGeom prst="rect">
            <a:avLst/>
          </a:prstGeom>
          <a:noFill/>
          <a:ln>
            <a:noFill/>
          </a:ln>
        </p:spPr>
      </p:pic>
      <p:pic>
        <p:nvPicPr>
          <p:cNvPr id="242" name="Google Shape;242;p18" descr=" "/>
          <p:cNvPicPr preferRelativeResize="0"/>
          <p:nvPr/>
        </p:nvPicPr>
        <p:blipFill rotWithShape="1">
          <a:blip r:embed="rId8">
            <a:alphaModFix/>
          </a:blip>
          <a:srcRect/>
          <a:stretch/>
        </p:blipFill>
        <p:spPr>
          <a:xfrm>
            <a:off x="10934710" y="4838700"/>
            <a:ext cx="3914778" cy="635005"/>
          </a:xfrm>
          <a:prstGeom prst="rect">
            <a:avLst/>
          </a:prstGeom>
          <a:noFill/>
          <a:ln>
            <a:noFill/>
          </a:ln>
        </p:spPr>
      </p:pic>
      <p:sp>
        <p:nvSpPr>
          <p:cNvPr id="243" name="Google Shape;243;p18"/>
          <p:cNvSpPr/>
          <p:nvPr/>
        </p:nvSpPr>
        <p:spPr>
          <a:xfrm>
            <a:off x="11008346" y="5851606"/>
            <a:ext cx="3549653" cy="10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D2136"/>
              </a:buClr>
              <a:buSzPts val="1900"/>
              <a:buFont typeface="Montserrat"/>
              <a:buNone/>
            </a:pPr>
            <a:r>
              <a:rPr lang="ru-RU" sz="1900" b="1" i="0" u="none" strike="noStrike" cap="none">
                <a:solidFill>
                  <a:srgbClr val="1D2136"/>
                </a:solidFill>
                <a:latin typeface="Montserrat"/>
                <a:ea typeface="Montserrat"/>
                <a:cs typeface="Montserrat"/>
                <a:sym typeface="Montserrat"/>
              </a:rPr>
              <a:t>ПРОФЕССИЯ: «ИНЖЕНЕР  ПО ИНФОРМАЦИОННОЙ  БЕЗОПАСНОСТИ»</a:t>
            </a:r>
            <a:endParaRPr sz="19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9" name="Google Shape;249;p19" descr=" 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8288017" cy="10285724"/>
          </a:xfrm>
          <a:prstGeom prst="rect">
            <a:avLst/>
          </a:prstGeom>
          <a:noFill/>
          <a:ln>
            <a:noFill/>
          </a:ln>
        </p:spPr>
      </p:pic>
      <p:sp>
        <p:nvSpPr>
          <p:cNvPr id="250" name="Google Shape;250;p19"/>
          <p:cNvSpPr/>
          <p:nvPr/>
        </p:nvSpPr>
        <p:spPr>
          <a:xfrm>
            <a:off x="990600" y="1066800"/>
            <a:ext cx="11475600" cy="9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1D2136"/>
              </a:buClr>
              <a:buSzPts val="4500"/>
              <a:buFont typeface="Montserrat"/>
              <a:buNone/>
            </a:pPr>
            <a:endParaRPr sz="45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2" name="Google Shape;252;p19"/>
          <p:cNvSpPr/>
          <p:nvPr/>
        </p:nvSpPr>
        <p:spPr>
          <a:xfrm>
            <a:off x="990601" y="4181475"/>
            <a:ext cx="5181605" cy="3714750"/>
          </a:xfrm>
          <a:prstGeom prst="roundRect">
            <a:avLst>
              <a:gd name="adj" fmla="val 10338"/>
            </a:avLst>
          </a:prstGeom>
          <a:solidFill>
            <a:srgbClr val="F4F3F3"/>
          </a:solidFill>
          <a:ln>
            <a:noFill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3" name="Google Shape;253;p19"/>
          <p:cNvSpPr/>
          <p:nvPr/>
        </p:nvSpPr>
        <p:spPr>
          <a:xfrm>
            <a:off x="6553206" y="6229350"/>
            <a:ext cx="5181605" cy="3714750"/>
          </a:xfrm>
          <a:prstGeom prst="roundRect">
            <a:avLst>
              <a:gd name="adj" fmla="val 10338"/>
            </a:avLst>
          </a:prstGeom>
          <a:solidFill>
            <a:srgbClr val="F4F3F3"/>
          </a:solidFill>
          <a:ln>
            <a:noFill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4" name="Google Shape;254;p19"/>
          <p:cNvSpPr/>
          <p:nvPr/>
        </p:nvSpPr>
        <p:spPr>
          <a:xfrm>
            <a:off x="6553206" y="2200275"/>
            <a:ext cx="5181605" cy="3714750"/>
          </a:xfrm>
          <a:prstGeom prst="roundRect">
            <a:avLst>
              <a:gd name="adj" fmla="val 10338"/>
            </a:avLst>
          </a:prstGeom>
          <a:solidFill>
            <a:srgbClr val="F4F3F3"/>
          </a:solidFill>
          <a:ln>
            <a:noFill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5" name="Google Shape;255;p19"/>
          <p:cNvSpPr/>
          <p:nvPr/>
        </p:nvSpPr>
        <p:spPr>
          <a:xfrm>
            <a:off x="12115811" y="4181475"/>
            <a:ext cx="5181605" cy="3714750"/>
          </a:xfrm>
          <a:prstGeom prst="roundRect">
            <a:avLst>
              <a:gd name="adj" fmla="val 10338"/>
            </a:avLst>
          </a:prstGeom>
          <a:solidFill>
            <a:srgbClr val="F4F3F3"/>
          </a:solidFill>
          <a:ln>
            <a:noFill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6324997F-395A-5F40-C6E2-C7BB5BDA338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7233" y="1297305"/>
            <a:ext cx="5768340" cy="2186940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B53F5073-2BF8-71F0-520B-C462BF17C45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1016" y="4025260"/>
            <a:ext cx="6416040" cy="2407920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B2999204-189B-982E-5D0E-A17DE2CBFE1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95306" y="6589395"/>
            <a:ext cx="6271260" cy="3215640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E2D13C29-E73C-A7DF-FFF7-9A90CD2C3C5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993262" y="1294021"/>
            <a:ext cx="3810000" cy="5996940"/>
          </a:xfrm>
          <a:prstGeom prst="rect">
            <a:avLst/>
          </a:prstGeom>
        </p:spPr>
      </p:pic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F49EC06F-56E7-CCC6-8448-B9F992EC1503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992617" y="7828860"/>
            <a:ext cx="2834640" cy="1577340"/>
          </a:xfrm>
          <a:prstGeom prst="rect">
            <a:avLst/>
          </a:prstGeom>
        </p:spPr>
      </p:pic>
      <p:pic>
        <p:nvPicPr>
          <p:cNvPr id="15" name="Рисунок 14">
            <a:extLst>
              <a:ext uri="{FF2B5EF4-FFF2-40B4-BE49-F238E27FC236}">
                <a16:creationId xmlns:a16="http://schemas.microsoft.com/office/drawing/2014/main" id="{010E82B0-4C2D-DF25-97AB-6BB7BD061E42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1243318" y="1781101"/>
            <a:ext cx="5524500" cy="1104900"/>
          </a:xfrm>
          <a:prstGeom prst="rect">
            <a:avLst/>
          </a:prstGeom>
        </p:spPr>
      </p:pic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264129D6-DEA5-4963-F639-DD44A1DAADD6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0890259" y="3484245"/>
            <a:ext cx="6936725" cy="5259357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p20"/>
          <p:cNvSpPr/>
          <p:nvPr/>
        </p:nvSpPr>
        <p:spPr>
          <a:xfrm>
            <a:off x="733426" y="733425"/>
            <a:ext cx="16821166" cy="8820150"/>
          </a:xfrm>
          <a:prstGeom prst="roundRect">
            <a:avLst>
              <a:gd name="adj" fmla="val 6454"/>
            </a:avLst>
          </a:prstGeom>
          <a:solidFill>
            <a:srgbClr val="1D2136"/>
          </a:solidFill>
          <a:ln>
            <a:noFill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62" name="Google Shape;262;p20" descr=" 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105783" y="3267075"/>
            <a:ext cx="5991231" cy="5990482"/>
          </a:xfrm>
          <a:prstGeom prst="rect">
            <a:avLst/>
          </a:prstGeom>
          <a:noFill/>
          <a:ln>
            <a:noFill/>
          </a:ln>
        </p:spPr>
      </p:pic>
      <p:pic>
        <p:nvPicPr>
          <p:cNvPr id="263" name="Google Shape;263;p20" descr=" 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7362832" y="1885950"/>
            <a:ext cx="9601759" cy="8400008"/>
          </a:xfrm>
          <a:prstGeom prst="rect">
            <a:avLst/>
          </a:prstGeom>
          <a:noFill/>
          <a:ln>
            <a:noFill/>
          </a:ln>
        </p:spPr>
      </p:pic>
      <p:sp>
        <p:nvSpPr>
          <p:cNvPr id="264" name="Google Shape;264;p20"/>
          <p:cNvSpPr/>
          <p:nvPr/>
        </p:nvSpPr>
        <p:spPr>
          <a:xfrm>
            <a:off x="1569349" y="3952114"/>
            <a:ext cx="5794380" cy="26225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Font typeface="Montserrat"/>
              <a:buNone/>
            </a:pPr>
            <a:r>
              <a:rPr lang="ru-RU" sz="52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Тестирование  и организация  безопасности</a:t>
            </a:r>
            <a:endParaRPr sz="5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5" name="Google Shape;265;p20"/>
          <p:cNvSpPr/>
          <p:nvPr/>
        </p:nvSpPr>
        <p:spPr>
          <a:xfrm>
            <a:off x="13287388" y="9115425"/>
            <a:ext cx="95250" cy="123825"/>
          </a:xfrm>
          <a:prstGeom prst="ellipse">
            <a:avLst/>
          </a:prstGeom>
          <a:solidFill>
            <a:srgbClr val="63DA93"/>
          </a:solidFill>
          <a:ln>
            <a:noFill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1" name="Google Shape;271;p21" descr=" 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901874" y="-104137"/>
            <a:ext cx="18288017" cy="10285724"/>
          </a:xfrm>
          <a:prstGeom prst="rect">
            <a:avLst/>
          </a:prstGeom>
          <a:noFill/>
          <a:ln>
            <a:noFill/>
          </a:ln>
        </p:spPr>
      </p:pic>
      <p:sp>
        <p:nvSpPr>
          <p:cNvPr id="272" name="Google Shape;272;p21"/>
          <p:cNvSpPr/>
          <p:nvPr/>
        </p:nvSpPr>
        <p:spPr>
          <a:xfrm>
            <a:off x="990600" y="1066800"/>
            <a:ext cx="13567500" cy="9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1D2136"/>
              </a:buClr>
              <a:buSzPts val="4500"/>
              <a:buFont typeface="Montserrat"/>
              <a:buNone/>
            </a:pPr>
            <a:r>
              <a:rPr lang="ru-RU" sz="4500" b="1" i="0" u="none" strike="noStrike" cap="none" dirty="0">
                <a:solidFill>
                  <a:srgbClr val="1D2136"/>
                </a:solidFill>
                <a:latin typeface="Montserrat"/>
                <a:ea typeface="Montserrat"/>
                <a:cs typeface="Montserrat"/>
                <a:sym typeface="Montserrat"/>
              </a:rPr>
              <a:t>Мониторинг событий</a:t>
            </a:r>
          </a:p>
          <a:p>
            <a:pPr marL="0" marR="0" lvl="0" indent="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1D2136"/>
              </a:buClr>
              <a:buSzPts val="4500"/>
              <a:buFont typeface="Montserrat"/>
              <a:buNone/>
            </a:pPr>
            <a:endParaRPr sz="45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73" name="Google Shape;273;p21" descr=" 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990601" y="5038725"/>
            <a:ext cx="905880" cy="952382"/>
          </a:xfrm>
          <a:prstGeom prst="rect">
            <a:avLst/>
          </a:prstGeom>
          <a:noFill/>
          <a:ln>
            <a:noFill/>
          </a:ln>
        </p:spPr>
      </p:pic>
      <p:sp>
        <p:nvSpPr>
          <p:cNvPr id="274" name="Google Shape;274;p21"/>
          <p:cNvSpPr/>
          <p:nvPr/>
        </p:nvSpPr>
        <p:spPr>
          <a:xfrm>
            <a:off x="2376496" y="5253901"/>
            <a:ext cx="6972300" cy="20637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lvl="0">
              <a:lnSpc>
                <a:spcPct val="125000"/>
              </a:lnSpc>
              <a:buClr>
                <a:srgbClr val="1D2136"/>
              </a:buClr>
              <a:buSzPts val="3000"/>
            </a:pPr>
            <a:r>
              <a:rPr lang="ru-RU" sz="30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hlinkClick r:id="rId5"/>
              </a:rPr>
              <a:t>Мониторинг событий</a:t>
            </a:r>
            <a:endParaRPr sz="30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75" name="Google Shape;275;p21" descr=" 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9877434" y="2667000"/>
            <a:ext cx="6029331" cy="6028577"/>
          </a:xfrm>
          <a:prstGeom prst="rect">
            <a:avLst/>
          </a:prstGeom>
          <a:noFill/>
          <a:ln>
            <a:noFill/>
          </a:ln>
        </p:spPr>
      </p:pic>
      <p:pic>
        <p:nvPicPr>
          <p:cNvPr id="276" name="Google Shape;276;p21" descr=" 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9877434" y="2667000"/>
            <a:ext cx="6029331" cy="6028577"/>
          </a:xfrm>
          <a:prstGeom prst="rect">
            <a:avLst/>
          </a:prstGeom>
          <a:noFill/>
          <a:ln>
            <a:noFill/>
          </a:ln>
        </p:spPr>
      </p:pic>
      <p:pic>
        <p:nvPicPr>
          <p:cNvPr id="277" name="Google Shape;277;p21" descr=" "/>
          <p:cNvPicPr preferRelativeResize="0"/>
          <p:nvPr/>
        </p:nvPicPr>
        <p:blipFill rotWithShape="1">
          <a:blip r:embed="rId7">
            <a:alphaModFix/>
          </a:blip>
          <a:srcRect/>
          <a:stretch/>
        </p:blipFill>
        <p:spPr>
          <a:xfrm>
            <a:off x="9106322" y="3014546"/>
            <a:ext cx="7571556" cy="4988928"/>
          </a:xfrm>
          <a:prstGeom prst="rect">
            <a:avLst/>
          </a:prstGeom>
          <a:noFill/>
          <a:ln>
            <a:noFill/>
          </a:ln>
        </p:spPr>
      </p:pic>
      <p:pic>
        <p:nvPicPr>
          <p:cNvPr id="278" name="Google Shape;278;p21" descr=" "/>
          <p:cNvPicPr preferRelativeResize="0"/>
          <p:nvPr/>
        </p:nvPicPr>
        <p:blipFill rotWithShape="1">
          <a:blip r:embed="rId8">
            <a:alphaModFix/>
          </a:blip>
          <a:srcRect/>
          <a:stretch/>
        </p:blipFill>
        <p:spPr>
          <a:xfrm>
            <a:off x="10934710" y="4838700"/>
            <a:ext cx="3914778" cy="635005"/>
          </a:xfrm>
          <a:prstGeom prst="rect">
            <a:avLst/>
          </a:prstGeom>
          <a:noFill/>
          <a:ln>
            <a:noFill/>
          </a:ln>
        </p:spPr>
      </p:pic>
      <p:sp>
        <p:nvSpPr>
          <p:cNvPr id="279" name="Google Shape;279;p21"/>
          <p:cNvSpPr/>
          <p:nvPr/>
        </p:nvSpPr>
        <p:spPr>
          <a:xfrm>
            <a:off x="11008346" y="5851606"/>
            <a:ext cx="3549653" cy="10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D2136"/>
              </a:buClr>
              <a:buSzPts val="1900"/>
              <a:buFont typeface="Montserrat"/>
              <a:buNone/>
            </a:pPr>
            <a:r>
              <a:rPr lang="ru-RU" sz="1900" b="1" i="0" u="none" strike="noStrike" cap="none">
                <a:solidFill>
                  <a:srgbClr val="1D2136"/>
                </a:solidFill>
                <a:latin typeface="Montserrat"/>
                <a:ea typeface="Montserrat"/>
                <a:cs typeface="Montserrat"/>
                <a:sym typeface="Montserrat"/>
              </a:rPr>
              <a:t>ПРОФЕССИЯ: «ИНЖЕНЕР  ПО ИНФОРМАЦИОННОЙ  БЕЗОПАСНОСТИ»</a:t>
            </a:r>
            <a:endParaRPr sz="19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5" name="Google Shape;285;p22" descr=" 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8288019" cy="10285723"/>
          </a:xfrm>
          <a:prstGeom prst="rect">
            <a:avLst/>
          </a:prstGeom>
          <a:noFill/>
          <a:ln>
            <a:noFill/>
          </a:ln>
        </p:spPr>
      </p:pic>
      <p:sp>
        <p:nvSpPr>
          <p:cNvPr id="286" name="Google Shape;286;p22"/>
          <p:cNvSpPr/>
          <p:nvPr/>
        </p:nvSpPr>
        <p:spPr>
          <a:xfrm>
            <a:off x="990600" y="1066800"/>
            <a:ext cx="10574100" cy="9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1D2136"/>
              </a:buClr>
              <a:buSzPts val="4500"/>
              <a:buFont typeface="Montserrat"/>
              <a:buNone/>
            </a:pPr>
            <a:endParaRPr sz="45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8" name="Google Shape;288;p22"/>
          <p:cNvSpPr/>
          <p:nvPr/>
        </p:nvSpPr>
        <p:spPr>
          <a:xfrm>
            <a:off x="990601" y="4181475"/>
            <a:ext cx="5181605" cy="3714750"/>
          </a:xfrm>
          <a:prstGeom prst="roundRect">
            <a:avLst>
              <a:gd name="adj" fmla="val 10338"/>
            </a:avLst>
          </a:prstGeom>
          <a:solidFill>
            <a:srgbClr val="F4F3F3"/>
          </a:solidFill>
          <a:ln>
            <a:noFill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9" name="Google Shape;289;p22"/>
          <p:cNvSpPr/>
          <p:nvPr/>
        </p:nvSpPr>
        <p:spPr>
          <a:xfrm>
            <a:off x="6553206" y="6229350"/>
            <a:ext cx="5181605" cy="3714750"/>
          </a:xfrm>
          <a:prstGeom prst="roundRect">
            <a:avLst>
              <a:gd name="adj" fmla="val 10338"/>
            </a:avLst>
          </a:prstGeom>
          <a:solidFill>
            <a:srgbClr val="F4F3F3"/>
          </a:solidFill>
          <a:ln>
            <a:noFill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0" name="Google Shape;290;p22"/>
          <p:cNvSpPr/>
          <p:nvPr/>
        </p:nvSpPr>
        <p:spPr>
          <a:xfrm>
            <a:off x="6553206" y="2133600"/>
            <a:ext cx="5181605" cy="3714750"/>
          </a:xfrm>
          <a:prstGeom prst="roundRect">
            <a:avLst>
              <a:gd name="adj" fmla="val 10338"/>
            </a:avLst>
          </a:prstGeom>
          <a:solidFill>
            <a:srgbClr val="F4F3F3"/>
          </a:solidFill>
          <a:ln>
            <a:noFill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1" name="Google Shape;291;p22"/>
          <p:cNvSpPr/>
          <p:nvPr/>
        </p:nvSpPr>
        <p:spPr>
          <a:xfrm>
            <a:off x="12115811" y="4181475"/>
            <a:ext cx="5181605" cy="3714750"/>
          </a:xfrm>
          <a:prstGeom prst="roundRect">
            <a:avLst>
              <a:gd name="adj" fmla="val 10338"/>
            </a:avLst>
          </a:prstGeom>
          <a:solidFill>
            <a:srgbClr val="F4F3F3"/>
          </a:solidFill>
          <a:ln>
            <a:noFill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F32C9AC0-C96E-814D-886C-AB8BAF8FB20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6015" y="3990975"/>
            <a:ext cx="6667500" cy="1623060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84BE0A77-119D-4EEC-FCC2-4C73158D4B1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174824" y="2933700"/>
            <a:ext cx="8791105" cy="504825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D2136"/>
        </a:solidFill>
        <a:effectLst/>
      </p:bgPr>
    </p:bg>
    <p:spTree>
      <p:nvGrpSpPr>
        <p:cNvPr id="1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7" name="Google Shape;297;p23" descr=" 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055524" y="0"/>
            <a:ext cx="11232494" cy="10285724"/>
          </a:xfrm>
          <a:prstGeom prst="rect">
            <a:avLst/>
          </a:prstGeom>
          <a:noFill/>
          <a:ln>
            <a:noFill/>
          </a:ln>
        </p:spPr>
      </p:pic>
      <p:pic>
        <p:nvPicPr>
          <p:cNvPr id="298" name="Google Shape;298;p23" descr=" 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0" y="514652"/>
            <a:ext cx="11235945" cy="9771136"/>
          </a:xfrm>
          <a:prstGeom prst="rect">
            <a:avLst/>
          </a:prstGeom>
          <a:noFill/>
          <a:ln>
            <a:noFill/>
          </a:ln>
        </p:spPr>
      </p:pic>
      <p:pic>
        <p:nvPicPr>
          <p:cNvPr id="299" name="Google Shape;299;p23" descr=" 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2790828" y="4076700"/>
            <a:ext cx="12700824" cy="2141632"/>
          </a:xfrm>
          <a:prstGeom prst="rect">
            <a:avLst/>
          </a:prstGeom>
          <a:noFill/>
          <a:ln>
            <a:noFill/>
          </a:ln>
        </p:spPr>
      </p:pic>
      <p:pic>
        <p:nvPicPr>
          <p:cNvPr id="300" name="Google Shape;300;p23" descr=" 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12192011" y="5648325"/>
            <a:ext cx="896199" cy="885292"/>
          </a:xfrm>
          <a:prstGeom prst="rect">
            <a:avLst/>
          </a:prstGeom>
          <a:noFill/>
          <a:ln>
            <a:noFill/>
          </a:ln>
        </p:spPr>
      </p:pic>
      <p:pic>
        <p:nvPicPr>
          <p:cNvPr id="301" name="Google Shape;301;p23" descr=" "/>
          <p:cNvPicPr preferRelativeResize="0"/>
          <p:nvPr/>
        </p:nvPicPr>
        <p:blipFill rotWithShape="1">
          <a:blip r:embed="rId7">
            <a:alphaModFix/>
          </a:blip>
          <a:srcRect/>
          <a:stretch/>
        </p:blipFill>
        <p:spPr>
          <a:xfrm>
            <a:off x="990601" y="989400"/>
            <a:ext cx="2562227" cy="707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02" name="Google Shape;302;p23" descr=" "/>
          <p:cNvPicPr preferRelativeResize="0"/>
          <p:nvPr/>
        </p:nvPicPr>
        <p:blipFill rotWithShape="1">
          <a:blip r:embed="rId8">
            <a:alphaModFix/>
          </a:blip>
          <a:srcRect/>
          <a:stretch/>
        </p:blipFill>
        <p:spPr>
          <a:xfrm>
            <a:off x="3056513" y="1510531"/>
            <a:ext cx="477703" cy="130280"/>
          </a:xfrm>
          <a:prstGeom prst="rect">
            <a:avLst/>
          </a:prstGeom>
          <a:noFill/>
          <a:ln>
            <a:noFill/>
          </a:ln>
        </p:spPr>
      </p:pic>
      <p:pic>
        <p:nvPicPr>
          <p:cNvPr id="303" name="Google Shape;303;p23" descr=" "/>
          <p:cNvPicPr preferRelativeResize="0"/>
          <p:nvPr/>
        </p:nvPicPr>
        <p:blipFill rotWithShape="1">
          <a:blip r:embed="rId8">
            <a:alphaModFix/>
          </a:blip>
          <a:srcRect/>
          <a:stretch/>
        </p:blipFill>
        <p:spPr>
          <a:xfrm>
            <a:off x="3056513" y="1510531"/>
            <a:ext cx="477703" cy="130280"/>
          </a:xfrm>
          <a:prstGeom prst="rect">
            <a:avLst/>
          </a:prstGeom>
          <a:noFill/>
          <a:ln>
            <a:noFill/>
          </a:ln>
        </p:spPr>
      </p:pic>
      <p:pic>
        <p:nvPicPr>
          <p:cNvPr id="304" name="Google Shape;304;p23" descr=" "/>
          <p:cNvPicPr preferRelativeResize="0"/>
          <p:nvPr/>
        </p:nvPicPr>
        <p:blipFill rotWithShape="1">
          <a:blip r:embed="rId9">
            <a:alphaModFix/>
          </a:blip>
          <a:srcRect/>
          <a:stretch/>
        </p:blipFill>
        <p:spPr>
          <a:xfrm>
            <a:off x="1009213" y="1485714"/>
            <a:ext cx="1929425" cy="198527"/>
          </a:xfrm>
          <a:prstGeom prst="rect">
            <a:avLst/>
          </a:prstGeom>
          <a:noFill/>
          <a:ln>
            <a:noFill/>
          </a:ln>
        </p:spPr>
      </p:pic>
      <p:sp>
        <p:nvSpPr>
          <p:cNvPr id="305" name="Google Shape;305;p23"/>
          <p:cNvSpPr/>
          <p:nvPr/>
        </p:nvSpPr>
        <p:spPr>
          <a:xfrm>
            <a:off x="990601" y="9239250"/>
            <a:ext cx="10401310" cy="3524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Font typeface="Montserrat Medium"/>
              <a:buNone/>
            </a:pPr>
            <a:r>
              <a:rPr lang="ru-RU" sz="2200" b="0" i="0" u="none" strike="noStrike" cap="none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ПРОФЕССИЯ: ИНЖЕНЕР ПО ИНФОРМАЦИОННОЙ БЕЗОПАСНОСТИ</a:t>
            </a:r>
            <a:endParaRPr sz="2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Product Star_universal easy">
      <a:dk1>
        <a:srgbClr val="000000"/>
      </a:dk1>
      <a:lt1>
        <a:srgbClr val="FFFFFF"/>
      </a:lt1>
      <a:dk2>
        <a:srgbClr val="0034EC"/>
      </a:dk2>
      <a:lt2>
        <a:srgbClr val="FFFF00"/>
      </a:lt2>
      <a:accent1>
        <a:srgbClr val="D4E1F4"/>
      </a:accent1>
      <a:accent2>
        <a:srgbClr val="FF33CC"/>
      </a:accent2>
      <a:accent3>
        <a:srgbClr val="D4E1F4"/>
      </a:accent3>
      <a:accent4>
        <a:srgbClr val="FFFF00"/>
      </a:accent4>
      <a:accent5>
        <a:srgbClr val="000000"/>
      </a:accent5>
      <a:accent6>
        <a:srgbClr val="FFFFFF"/>
      </a:accent6>
      <a:hlink>
        <a:srgbClr val="D4E1F4"/>
      </a:hlink>
      <a:folHlink>
        <a:srgbClr val="0000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Тема Office">
  <a:themeElements>
    <a:clrScheme name="Стандартная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</TotalTime>
  <Words>59</Words>
  <Application>Microsoft Office PowerPoint</Application>
  <PresentationFormat>Произвольный</PresentationFormat>
  <Paragraphs>24</Paragraphs>
  <Slides>9</Slides>
  <Notes>9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6</vt:i4>
      </vt:variant>
      <vt:variant>
        <vt:lpstr>Тема</vt:lpstr>
      </vt:variant>
      <vt:variant>
        <vt:i4>2</vt:i4>
      </vt:variant>
      <vt:variant>
        <vt:lpstr>Заголовки слайдов</vt:lpstr>
      </vt:variant>
      <vt:variant>
        <vt:i4>9</vt:i4>
      </vt:variant>
    </vt:vector>
  </HeadingPairs>
  <TitlesOfParts>
    <vt:vector size="17" baseType="lpstr">
      <vt:lpstr>Calibri</vt:lpstr>
      <vt:lpstr>Montserrat ExtraBold</vt:lpstr>
      <vt:lpstr>Arial</vt:lpstr>
      <vt:lpstr>Noto Sans Symbols</vt:lpstr>
      <vt:lpstr>Montserrat</vt:lpstr>
      <vt:lpstr>Montserrat Medium</vt:lpstr>
      <vt:lpstr>Тема Office</vt:lpstr>
      <vt:lpstr>Office Theme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Deamad</dc:creator>
  <cp:lastModifiedBy>Deamad</cp:lastModifiedBy>
  <cp:revision>2</cp:revision>
  <dcterms:modified xsi:type="dcterms:W3CDTF">2025-11-12T11:59:05Z</dcterms:modified>
</cp:coreProperties>
</file>